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23"/>
  </p:notesMasterIdLst>
  <p:sldIdLst>
    <p:sldId id="256" r:id="rId5"/>
    <p:sldId id="364" r:id="rId6"/>
    <p:sldId id="365" r:id="rId7"/>
    <p:sldId id="368" r:id="rId8"/>
    <p:sldId id="369" r:id="rId9"/>
    <p:sldId id="366" r:id="rId10"/>
    <p:sldId id="370" r:id="rId11"/>
    <p:sldId id="371" r:id="rId12"/>
    <p:sldId id="390" r:id="rId13"/>
    <p:sldId id="373" r:id="rId14"/>
    <p:sldId id="374" r:id="rId15"/>
    <p:sldId id="375" r:id="rId16"/>
    <p:sldId id="376" r:id="rId17"/>
    <p:sldId id="377" r:id="rId18"/>
    <p:sldId id="392" r:id="rId19"/>
    <p:sldId id="389" r:id="rId20"/>
    <p:sldId id="384" r:id="rId21"/>
    <p:sldId id="39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2A2B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CBE64-0C72-4E65-8240-183808841A3B}" v="7" dt="2020-07-24T09:09:51.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90"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 Nijs Dorien" userId="2a782495-4d44-42d2-a914-583d0468bf18" providerId="ADAL" clId="{4CECBE64-0C72-4E65-8240-183808841A3B}"/>
    <pc:docChg chg="custSel addSld delSld modSld sldOrd">
      <pc:chgData name="De Nijs Dorien" userId="2a782495-4d44-42d2-a914-583d0468bf18" providerId="ADAL" clId="{4CECBE64-0C72-4E65-8240-183808841A3B}" dt="2020-07-24T09:11:11.877" v="29" actId="2696"/>
      <pc:docMkLst>
        <pc:docMk/>
      </pc:docMkLst>
      <pc:sldChg chg="addSp delSp modSp add ord">
        <pc:chgData name="De Nijs Dorien" userId="2a782495-4d44-42d2-a914-583d0468bf18" providerId="ADAL" clId="{4CECBE64-0C72-4E65-8240-183808841A3B}" dt="2020-07-24T09:10:53.138" v="28" actId="14100"/>
        <pc:sldMkLst>
          <pc:docMk/>
          <pc:sldMk cId="3500276554" sldId="392"/>
        </pc:sldMkLst>
        <pc:spChg chg="del">
          <ac:chgData name="De Nijs Dorien" userId="2a782495-4d44-42d2-a914-583d0468bf18" providerId="ADAL" clId="{4CECBE64-0C72-4E65-8240-183808841A3B}" dt="2020-07-24T09:08:33.678" v="4" actId="478"/>
          <ac:spMkLst>
            <pc:docMk/>
            <pc:sldMk cId="3500276554" sldId="392"/>
            <ac:spMk id="2" creationId="{1E21F745-93AD-4700-AE4F-2D36007948E6}"/>
          </ac:spMkLst>
        </pc:spChg>
        <pc:spChg chg="del">
          <ac:chgData name="De Nijs Dorien" userId="2a782495-4d44-42d2-a914-583d0468bf18" providerId="ADAL" clId="{4CECBE64-0C72-4E65-8240-183808841A3B}" dt="2020-07-24T09:08:24.049" v="3"/>
          <ac:spMkLst>
            <pc:docMk/>
            <pc:sldMk cId="3500276554" sldId="392"/>
            <ac:spMk id="3" creationId="{9BC7C41C-1746-4F7F-A395-DCDB3A27D905}"/>
          </ac:spMkLst>
        </pc:spChg>
        <pc:spChg chg="del">
          <ac:chgData name="De Nijs Dorien" userId="2a782495-4d44-42d2-a914-583d0468bf18" providerId="ADAL" clId="{4CECBE64-0C72-4E65-8240-183808841A3B}" dt="2020-07-24T09:08:36.926" v="5" actId="478"/>
          <ac:spMkLst>
            <pc:docMk/>
            <pc:sldMk cId="3500276554" sldId="392"/>
            <ac:spMk id="4" creationId="{93BF379D-7F42-4E2D-A5A3-446E90D9130A}"/>
          </ac:spMkLst>
        </pc:spChg>
        <pc:picChg chg="add mod modCrop">
          <ac:chgData name="De Nijs Dorien" userId="2a782495-4d44-42d2-a914-583d0468bf18" providerId="ADAL" clId="{4CECBE64-0C72-4E65-8240-183808841A3B}" dt="2020-07-24T09:10:37.498" v="25" actId="1076"/>
          <ac:picMkLst>
            <pc:docMk/>
            <pc:sldMk cId="3500276554" sldId="392"/>
            <ac:picMk id="5" creationId="{D4A2E9BC-C81A-4AE7-8D1D-2857C14AEB5F}"/>
          </ac:picMkLst>
        </pc:picChg>
        <pc:picChg chg="add mod modCrop">
          <ac:chgData name="De Nijs Dorien" userId="2a782495-4d44-42d2-a914-583d0468bf18" providerId="ADAL" clId="{4CECBE64-0C72-4E65-8240-183808841A3B}" dt="2020-07-24T09:10:53.138" v="28" actId="14100"/>
          <ac:picMkLst>
            <pc:docMk/>
            <pc:sldMk cId="3500276554" sldId="392"/>
            <ac:picMk id="6" creationId="{5C0DA402-89DD-4F35-88A1-F77CDB8CD0B0}"/>
          </ac:picMkLst>
        </pc:picChg>
      </pc:sldChg>
      <pc:sldChg chg="add del">
        <pc:chgData name="De Nijs Dorien" userId="2a782495-4d44-42d2-a914-583d0468bf18" providerId="ADAL" clId="{4CECBE64-0C72-4E65-8240-183808841A3B}" dt="2020-07-24T09:11:11.877" v="29" actId="2696"/>
        <pc:sldMkLst>
          <pc:docMk/>
          <pc:sldMk cId="1538018365" sldId="3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91462-1E75-459E-86D8-7281608A4292}" type="doc">
      <dgm:prSet loTypeId="urn:microsoft.com/office/officeart/2005/8/layout/cycle8" loCatId="cycle" qsTypeId="urn:microsoft.com/office/officeart/2005/8/quickstyle/3d5" qsCatId="3D" csTypeId="urn:microsoft.com/office/officeart/2005/8/colors/accent1_2" csCatId="accent1" phldr="1"/>
      <dgm:spPr/>
    </dgm:pt>
    <dgm:pt modelId="{53665282-E1AB-41BC-936C-B9C80C1E751E}">
      <dgm:prSet phldrT="[Tekst]"/>
      <dgm:spPr/>
      <dgm:t>
        <a:bodyPr/>
        <a:lstStyle/>
        <a:p>
          <a:r>
            <a:rPr lang="nl-BE" dirty="0"/>
            <a:t>integrale veiligheid</a:t>
          </a:r>
          <a:endParaRPr lang="nl-NL" dirty="0"/>
        </a:p>
      </dgm:t>
    </dgm:pt>
    <dgm:pt modelId="{EA542B0B-DF83-4CD6-B1FD-0336F0F776F5}" type="parTrans" cxnId="{E20F74A6-FCC6-410C-8099-3E7096BD503C}">
      <dgm:prSet/>
      <dgm:spPr/>
      <dgm:t>
        <a:bodyPr/>
        <a:lstStyle/>
        <a:p>
          <a:endParaRPr lang="nl-NL"/>
        </a:p>
      </dgm:t>
    </dgm:pt>
    <dgm:pt modelId="{95D699C4-ACC7-4EF2-9E49-6C01A418B9B9}" type="sibTrans" cxnId="{E20F74A6-FCC6-410C-8099-3E7096BD503C}">
      <dgm:prSet/>
      <dgm:spPr/>
      <dgm:t>
        <a:bodyPr/>
        <a:lstStyle/>
        <a:p>
          <a:endParaRPr lang="nl-NL"/>
        </a:p>
      </dgm:t>
    </dgm:pt>
    <dgm:pt modelId="{66486CED-9F73-4664-961E-ED9418D11600}">
      <dgm:prSet phldrT="[Tekst]"/>
      <dgm:spPr/>
      <dgm:t>
        <a:bodyPr/>
        <a:lstStyle/>
        <a:p>
          <a:r>
            <a:rPr lang="nl-BE" dirty="0"/>
            <a:t>burgers</a:t>
          </a:r>
          <a:endParaRPr lang="nl-NL" dirty="0"/>
        </a:p>
      </dgm:t>
    </dgm:pt>
    <dgm:pt modelId="{FFA8EEAA-447B-474F-B149-2E55B528B4C8}" type="parTrans" cxnId="{6E5DC964-3598-4879-9E04-299B8C1BEB92}">
      <dgm:prSet/>
      <dgm:spPr/>
      <dgm:t>
        <a:bodyPr/>
        <a:lstStyle/>
        <a:p>
          <a:endParaRPr lang="nl-NL"/>
        </a:p>
      </dgm:t>
    </dgm:pt>
    <dgm:pt modelId="{B7716F88-FC7C-4DA2-A042-26AA46245A00}" type="sibTrans" cxnId="{6E5DC964-3598-4879-9E04-299B8C1BEB92}">
      <dgm:prSet/>
      <dgm:spPr/>
      <dgm:t>
        <a:bodyPr/>
        <a:lstStyle/>
        <a:p>
          <a:endParaRPr lang="nl-NL"/>
        </a:p>
      </dgm:t>
    </dgm:pt>
    <dgm:pt modelId="{22BBD5F2-9DD6-4586-AC08-86F76A6B0E71}">
      <dgm:prSet phldrT="[Tekst]"/>
      <dgm:spPr/>
      <dgm:t>
        <a:bodyPr/>
        <a:lstStyle/>
        <a:p>
          <a:r>
            <a:rPr lang="nl-BE" dirty="0"/>
            <a:t>lokale politie</a:t>
          </a:r>
          <a:endParaRPr lang="nl-NL" dirty="0"/>
        </a:p>
      </dgm:t>
    </dgm:pt>
    <dgm:pt modelId="{12CE230D-6CE9-453F-8366-05E0DE6A99F6}" type="parTrans" cxnId="{9A9E9D77-2C58-4398-9EE9-BAB996D4EFC6}">
      <dgm:prSet/>
      <dgm:spPr/>
      <dgm:t>
        <a:bodyPr/>
        <a:lstStyle/>
        <a:p>
          <a:endParaRPr lang="nl-NL"/>
        </a:p>
      </dgm:t>
    </dgm:pt>
    <dgm:pt modelId="{7CBF3308-4CAB-4586-B8FC-AFA189A1D858}" type="sibTrans" cxnId="{9A9E9D77-2C58-4398-9EE9-BAB996D4EFC6}">
      <dgm:prSet/>
      <dgm:spPr/>
      <dgm:t>
        <a:bodyPr/>
        <a:lstStyle/>
        <a:p>
          <a:endParaRPr lang="nl-NL"/>
        </a:p>
      </dgm:t>
    </dgm:pt>
    <dgm:pt modelId="{0586CC0A-363B-4D62-AF7F-519D3F6D6672}" type="pres">
      <dgm:prSet presAssocID="{EBC91462-1E75-459E-86D8-7281608A4292}" presName="compositeShape" presStyleCnt="0">
        <dgm:presLayoutVars>
          <dgm:chMax val="7"/>
          <dgm:dir/>
          <dgm:resizeHandles val="exact"/>
        </dgm:presLayoutVars>
      </dgm:prSet>
      <dgm:spPr/>
    </dgm:pt>
    <dgm:pt modelId="{EF82C19A-1520-43C5-948E-522DA429D7BA}" type="pres">
      <dgm:prSet presAssocID="{EBC91462-1E75-459E-86D8-7281608A4292}" presName="wedge1" presStyleLbl="node1" presStyleIdx="0" presStyleCnt="3"/>
      <dgm:spPr/>
      <dgm:t>
        <a:bodyPr/>
        <a:lstStyle/>
        <a:p>
          <a:endParaRPr lang="nl-NL"/>
        </a:p>
      </dgm:t>
    </dgm:pt>
    <dgm:pt modelId="{6B7122B3-0512-42C6-B497-1A8D0014E155}" type="pres">
      <dgm:prSet presAssocID="{EBC91462-1E75-459E-86D8-7281608A4292}" presName="dummy1a" presStyleCnt="0"/>
      <dgm:spPr/>
    </dgm:pt>
    <dgm:pt modelId="{92F926BB-CCA2-4EA9-A74A-EA460B389034}" type="pres">
      <dgm:prSet presAssocID="{EBC91462-1E75-459E-86D8-7281608A4292}" presName="dummy1b" presStyleCnt="0"/>
      <dgm:spPr/>
    </dgm:pt>
    <dgm:pt modelId="{D2CACBE7-566A-4232-9B02-548A3EBD631A}" type="pres">
      <dgm:prSet presAssocID="{EBC91462-1E75-459E-86D8-7281608A4292}" presName="wedge1Tx" presStyleLbl="node1" presStyleIdx="0" presStyleCnt="3">
        <dgm:presLayoutVars>
          <dgm:chMax val="0"/>
          <dgm:chPref val="0"/>
          <dgm:bulletEnabled val="1"/>
        </dgm:presLayoutVars>
      </dgm:prSet>
      <dgm:spPr/>
      <dgm:t>
        <a:bodyPr/>
        <a:lstStyle/>
        <a:p>
          <a:endParaRPr lang="nl-NL"/>
        </a:p>
      </dgm:t>
    </dgm:pt>
    <dgm:pt modelId="{C6A68A32-482F-4413-852F-8F50F675870A}" type="pres">
      <dgm:prSet presAssocID="{EBC91462-1E75-459E-86D8-7281608A4292}" presName="wedge2" presStyleLbl="node1" presStyleIdx="1" presStyleCnt="3"/>
      <dgm:spPr/>
      <dgm:t>
        <a:bodyPr/>
        <a:lstStyle/>
        <a:p>
          <a:endParaRPr lang="nl-NL"/>
        </a:p>
      </dgm:t>
    </dgm:pt>
    <dgm:pt modelId="{36E5C7B8-0CBF-4F45-9FC0-4F8320228358}" type="pres">
      <dgm:prSet presAssocID="{EBC91462-1E75-459E-86D8-7281608A4292}" presName="dummy2a" presStyleCnt="0"/>
      <dgm:spPr/>
    </dgm:pt>
    <dgm:pt modelId="{91E92A17-11EA-4272-9402-738FB3564E25}" type="pres">
      <dgm:prSet presAssocID="{EBC91462-1E75-459E-86D8-7281608A4292}" presName="dummy2b" presStyleCnt="0"/>
      <dgm:spPr/>
    </dgm:pt>
    <dgm:pt modelId="{8CCDDB52-0B9E-4393-B126-F74E90DBDC62}" type="pres">
      <dgm:prSet presAssocID="{EBC91462-1E75-459E-86D8-7281608A4292}" presName="wedge2Tx" presStyleLbl="node1" presStyleIdx="1" presStyleCnt="3">
        <dgm:presLayoutVars>
          <dgm:chMax val="0"/>
          <dgm:chPref val="0"/>
          <dgm:bulletEnabled val="1"/>
        </dgm:presLayoutVars>
      </dgm:prSet>
      <dgm:spPr/>
      <dgm:t>
        <a:bodyPr/>
        <a:lstStyle/>
        <a:p>
          <a:endParaRPr lang="nl-NL"/>
        </a:p>
      </dgm:t>
    </dgm:pt>
    <dgm:pt modelId="{680A500B-6F51-42B3-8E38-87FD70E38699}" type="pres">
      <dgm:prSet presAssocID="{EBC91462-1E75-459E-86D8-7281608A4292}" presName="wedge3" presStyleLbl="node1" presStyleIdx="2" presStyleCnt="3"/>
      <dgm:spPr/>
      <dgm:t>
        <a:bodyPr/>
        <a:lstStyle/>
        <a:p>
          <a:endParaRPr lang="nl-NL"/>
        </a:p>
      </dgm:t>
    </dgm:pt>
    <dgm:pt modelId="{A70AD6A8-8B60-4AFA-AF47-A3CF74A988E1}" type="pres">
      <dgm:prSet presAssocID="{EBC91462-1E75-459E-86D8-7281608A4292}" presName="dummy3a" presStyleCnt="0"/>
      <dgm:spPr/>
    </dgm:pt>
    <dgm:pt modelId="{4BCD3CCA-1229-4234-9E5A-0B8DABC9173A}" type="pres">
      <dgm:prSet presAssocID="{EBC91462-1E75-459E-86D8-7281608A4292}" presName="dummy3b" presStyleCnt="0"/>
      <dgm:spPr/>
    </dgm:pt>
    <dgm:pt modelId="{265B9D70-BFE5-464F-A9F0-C59F8EA64271}" type="pres">
      <dgm:prSet presAssocID="{EBC91462-1E75-459E-86D8-7281608A4292}" presName="wedge3Tx" presStyleLbl="node1" presStyleIdx="2" presStyleCnt="3">
        <dgm:presLayoutVars>
          <dgm:chMax val="0"/>
          <dgm:chPref val="0"/>
          <dgm:bulletEnabled val="1"/>
        </dgm:presLayoutVars>
      </dgm:prSet>
      <dgm:spPr/>
      <dgm:t>
        <a:bodyPr/>
        <a:lstStyle/>
        <a:p>
          <a:endParaRPr lang="nl-NL"/>
        </a:p>
      </dgm:t>
    </dgm:pt>
    <dgm:pt modelId="{78D77CAB-AC4B-435D-B469-0B5F2DD093D2}" type="pres">
      <dgm:prSet presAssocID="{95D699C4-ACC7-4EF2-9E49-6C01A418B9B9}" presName="arrowWedge1" presStyleLbl="fgSibTrans2D1" presStyleIdx="0" presStyleCnt="3"/>
      <dgm:spPr/>
    </dgm:pt>
    <dgm:pt modelId="{230DF5EC-D1FB-4DEE-861A-5EDD81D12969}" type="pres">
      <dgm:prSet presAssocID="{B7716F88-FC7C-4DA2-A042-26AA46245A00}" presName="arrowWedge2" presStyleLbl="fgSibTrans2D1" presStyleIdx="1" presStyleCnt="3"/>
      <dgm:spPr/>
    </dgm:pt>
    <dgm:pt modelId="{8A865627-E2EB-44B5-88AB-7EB503A0E43B}" type="pres">
      <dgm:prSet presAssocID="{7CBF3308-4CAB-4586-B8FC-AFA189A1D858}" presName="arrowWedge3" presStyleLbl="fgSibTrans2D1" presStyleIdx="2" presStyleCnt="3"/>
      <dgm:spPr/>
    </dgm:pt>
  </dgm:ptLst>
  <dgm:cxnLst>
    <dgm:cxn modelId="{2BF4F574-5290-4C75-BB1F-255561FD17A8}" type="presOf" srcId="{EBC91462-1E75-459E-86D8-7281608A4292}" destId="{0586CC0A-363B-4D62-AF7F-519D3F6D6672}" srcOrd="0" destOrd="0" presId="urn:microsoft.com/office/officeart/2005/8/layout/cycle8"/>
    <dgm:cxn modelId="{29F8FF97-F84F-47A9-A572-9528EB9D0837}" type="presOf" srcId="{53665282-E1AB-41BC-936C-B9C80C1E751E}" destId="{D2CACBE7-566A-4232-9B02-548A3EBD631A}" srcOrd="1" destOrd="0" presId="urn:microsoft.com/office/officeart/2005/8/layout/cycle8"/>
    <dgm:cxn modelId="{641D127B-D1EE-4B2A-96AA-0289959D64DE}" type="presOf" srcId="{53665282-E1AB-41BC-936C-B9C80C1E751E}" destId="{EF82C19A-1520-43C5-948E-522DA429D7BA}" srcOrd="0" destOrd="0" presId="urn:microsoft.com/office/officeart/2005/8/layout/cycle8"/>
    <dgm:cxn modelId="{6E5DC964-3598-4879-9E04-299B8C1BEB92}" srcId="{EBC91462-1E75-459E-86D8-7281608A4292}" destId="{66486CED-9F73-4664-961E-ED9418D11600}" srcOrd="1" destOrd="0" parTransId="{FFA8EEAA-447B-474F-B149-2E55B528B4C8}" sibTransId="{B7716F88-FC7C-4DA2-A042-26AA46245A00}"/>
    <dgm:cxn modelId="{8DCF71BE-8A3E-42A3-8857-5DDDAFC4334F}" type="presOf" srcId="{66486CED-9F73-4664-961E-ED9418D11600}" destId="{C6A68A32-482F-4413-852F-8F50F675870A}" srcOrd="0" destOrd="0" presId="urn:microsoft.com/office/officeart/2005/8/layout/cycle8"/>
    <dgm:cxn modelId="{69DB88A0-14A5-4209-BD35-3BF65C3DF59B}" type="presOf" srcId="{66486CED-9F73-4664-961E-ED9418D11600}" destId="{8CCDDB52-0B9E-4393-B126-F74E90DBDC62}" srcOrd="1" destOrd="0" presId="urn:microsoft.com/office/officeart/2005/8/layout/cycle8"/>
    <dgm:cxn modelId="{9A9E9D77-2C58-4398-9EE9-BAB996D4EFC6}" srcId="{EBC91462-1E75-459E-86D8-7281608A4292}" destId="{22BBD5F2-9DD6-4586-AC08-86F76A6B0E71}" srcOrd="2" destOrd="0" parTransId="{12CE230D-6CE9-453F-8366-05E0DE6A99F6}" sibTransId="{7CBF3308-4CAB-4586-B8FC-AFA189A1D858}"/>
    <dgm:cxn modelId="{E20F74A6-FCC6-410C-8099-3E7096BD503C}" srcId="{EBC91462-1E75-459E-86D8-7281608A4292}" destId="{53665282-E1AB-41BC-936C-B9C80C1E751E}" srcOrd="0" destOrd="0" parTransId="{EA542B0B-DF83-4CD6-B1FD-0336F0F776F5}" sibTransId="{95D699C4-ACC7-4EF2-9E49-6C01A418B9B9}"/>
    <dgm:cxn modelId="{63112FFE-21D6-4C3D-B5DC-ED8DAA8194CD}" type="presOf" srcId="{22BBD5F2-9DD6-4586-AC08-86F76A6B0E71}" destId="{265B9D70-BFE5-464F-A9F0-C59F8EA64271}" srcOrd="1" destOrd="0" presId="urn:microsoft.com/office/officeart/2005/8/layout/cycle8"/>
    <dgm:cxn modelId="{6862198F-7E6F-45E3-BA6F-E65B7C5B50C4}" type="presOf" srcId="{22BBD5F2-9DD6-4586-AC08-86F76A6B0E71}" destId="{680A500B-6F51-42B3-8E38-87FD70E38699}" srcOrd="0" destOrd="0" presId="urn:microsoft.com/office/officeart/2005/8/layout/cycle8"/>
    <dgm:cxn modelId="{A545C503-578B-46E6-A1C3-FEA747F32346}" type="presParOf" srcId="{0586CC0A-363B-4D62-AF7F-519D3F6D6672}" destId="{EF82C19A-1520-43C5-948E-522DA429D7BA}" srcOrd="0" destOrd="0" presId="urn:microsoft.com/office/officeart/2005/8/layout/cycle8"/>
    <dgm:cxn modelId="{FEEBFFBB-683C-4CB6-87ED-010226169DA2}" type="presParOf" srcId="{0586CC0A-363B-4D62-AF7F-519D3F6D6672}" destId="{6B7122B3-0512-42C6-B497-1A8D0014E155}" srcOrd="1" destOrd="0" presId="urn:microsoft.com/office/officeart/2005/8/layout/cycle8"/>
    <dgm:cxn modelId="{3C42C2C0-2E06-4CB9-8932-C2B103401F8D}" type="presParOf" srcId="{0586CC0A-363B-4D62-AF7F-519D3F6D6672}" destId="{92F926BB-CCA2-4EA9-A74A-EA460B389034}" srcOrd="2" destOrd="0" presId="urn:microsoft.com/office/officeart/2005/8/layout/cycle8"/>
    <dgm:cxn modelId="{0A5927DB-F84B-4270-8EDF-C732605F0CDC}" type="presParOf" srcId="{0586CC0A-363B-4D62-AF7F-519D3F6D6672}" destId="{D2CACBE7-566A-4232-9B02-548A3EBD631A}" srcOrd="3" destOrd="0" presId="urn:microsoft.com/office/officeart/2005/8/layout/cycle8"/>
    <dgm:cxn modelId="{A4342A64-EBCD-447D-8484-0CD0718598F5}" type="presParOf" srcId="{0586CC0A-363B-4D62-AF7F-519D3F6D6672}" destId="{C6A68A32-482F-4413-852F-8F50F675870A}" srcOrd="4" destOrd="0" presId="urn:microsoft.com/office/officeart/2005/8/layout/cycle8"/>
    <dgm:cxn modelId="{C8223FC0-2F0B-4DEE-AA71-0936D6D482D4}" type="presParOf" srcId="{0586CC0A-363B-4D62-AF7F-519D3F6D6672}" destId="{36E5C7B8-0CBF-4F45-9FC0-4F8320228358}" srcOrd="5" destOrd="0" presId="urn:microsoft.com/office/officeart/2005/8/layout/cycle8"/>
    <dgm:cxn modelId="{D98A52FA-EA41-473A-A887-73E01340815D}" type="presParOf" srcId="{0586CC0A-363B-4D62-AF7F-519D3F6D6672}" destId="{91E92A17-11EA-4272-9402-738FB3564E25}" srcOrd="6" destOrd="0" presId="urn:microsoft.com/office/officeart/2005/8/layout/cycle8"/>
    <dgm:cxn modelId="{C833D5E1-4092-40A2-AA82-DE2B9047F4CB}" type="presParOf" srcId="{0586CC0A-363B-4D62-AF7F-519D3F6D6672}" destId="{8CCDDB52-0B9E-4393-B126-F74E90DBDC62}" srcOrd="7" destOrd="0" presId="urn:microsoft.com/office/officeart/2005/8/layout/cycle8"/>
    <dgm:cxn modelId="{2BC002D6-409A-48C8-885F-31184EAE6625}" type="presParOf" srcId="{0586CC0A-363B-4D62-AF7F-519D3F6D6672}" destId="{680A500B-6F51-42B3-8E38-87FD70E38699}" srcOrd="8" destOrd="0" presId="urn:microsoft.com/office/officeart/2005/8/layout/cycle8"/>
    <dgm:cxn modelId="{CC147159-6377-460D-873D-9A71485B79C0}" type="presParOf" srcId="{0586CC0A-363B-4D62-AF7F-519D3F6D6672}" destId="{A70AD6A8-8B60-4AFA-AF47-A3CF74A988E1}" srcOrd="9" destOrd="0" presId="urn:microsoft.com/office/officeart/2005/8/layout/cycle8"/>
    <dgm:cxn modelId="{1E7CA968-6486-44A1-9B9B-E82DE4BD7AA1}" type="presParOf" srcId="{0586CC0A-363B-4D62-AF7F-519D3F6D6672}" destId="{4BCD3CCA-1229-4234-9E5A-0B8DABC9173A}" srcOrd="10" destOrd="0" presId="urn:microsoft.com/office/officeart/2005/8/layout/cycle8"/>
    <dgm:cxn modelId="{7626AEC5-A3E4-4B42-8800-8476F27B9C94}" type="presParOf" srcId="{0586CC0A-363B-4D62-AF7F-519D3F6D6672}" destId="{265B9D70-BFE5-464F-A9F0-C59F8EA64271}" srcOrd="11" destOrd="0" presId="urn:microsoft.com/office/officeart/2005/8/layout/cycle8"/>
    <dgm:cxn modelId="{70E1738E-A266-4860-BC47-DAB8C93E9E8F}" type="presParOf" srcId="{0586CC0A-363B-4D62-AF7F-519D3F6D6672}" destId="{78D77CAB-AC4B-435D-B469-0B5F2DD093D2}" srcOrd="12" destOrd="0" presId="urn:microsoft.com/office/officeart/2005/8/layout/cycle8"/>
    <dgm:cxn modelId="{0A9A6D79-689D-47A1-880C-CBFCCF49D0B4}" type="presParOf" srcId="{0586CC0A-363B-4D62-AF7F-519D3F6D6672}" destId="{230DF5EC-D1FB-4DEE-861A-5EDD81D12969}" srcOrd="13" destOrd="0" presId="urn:microsoft.com/office/officeart/2005/8/layout/cycle8"/>
    <dgm:cxn modelId="{3613442D-8F46-4E0F-90FB-E40D05F4A44B}" type="presParOf" srcId="{0586CC0A-363B-4D62-AF7F-519D3F6D6672}" destId="{8A865627-E2EB-44B5-88AB-7EB503A0E43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9C5466-2F3F-4CCB-A4EB-88ED98A20251}" type="doc">
      <dgm:prSet loTypeId="urn:microsoft.com/office/officeart/2008/layout/RadialCluster" loCatId="relationship" qsTypeId="urn:microsoft.com/office/officeart/2005/8/quickstyle/3d4" qsCatId="3D" csTypeId="urn:microsoft.com/office/officeart/2005/8/colors/accent1_2" csCatId="accent1" phldr="1"/>
      <dgm:spPr/>
      <dgm:t>
        <a:bodyPr/>
        <a:lstStyle/>
        <a:p>
          <a:endParaRPr lang="nl-NL"/>
        </a:p>
      </dgm:t>
    </dgm:pt>
    <dgm:pt modelId="{6928D0AF-4AF0-4858-88E0-F48927114C03}">
      <dgm:prSet phldrT="[Tekst]"/>
      <dgm:spPr/>
      <dgm:t>
        <a:bodyPr/>
        <a:lstStyle/>
        <a:p>
          <a:r>
            <a:rPr lang="nl-NL" dirty="0" err="1"/>
            <a:t>Whats</a:t>
          </a:r>
          <a:r>
            <a:rPr lang="nl-NL" dirty="0"/>
            <a:t> App groep</a:t>
          </a:r>
        </a:p>
      </dgm:t>
    </dgm:pt>
    <dgm:pt modelId="{6A868BB3-7D8D-415D-A698-F44738F66EF0}" type="parTrans" cxnId="{D72A6757-ED62-40B8-B29F-2673A2952ED5}">
      <dgm:prSet/>
      <dgm:spPr/>
      <dgm:t>
        <a:bodyPr/>
        <a:lstStyle/>
        <a:p>
          <a:endParaRPr lang="nl-NL"/>
        </a:p>
      </dgm:t>
    </dgm:pt>
    <dgm:pt modelId="{9885F1A2-A6B5-4247-870E-B2580ED1B554}" type="sibTrans" cxnId="{D72A6757-ED62-40B8-B29F-2673A2952ED5}">
      <dgm:prSet/>
      <dgm:spPr/>
      <dgm:t>
        <a:bodyPr/>
        <a:lstStyle/>
        <a:p>
          <a:endParaRPr lang="nl-NL"/>
        </a:p>
      </dgm:t>
    </dgm:pt>
    <dgm:pt modelId="{D4478DD1-E85A-432E-8996-B316562773FB}">
      <dgm:prSet phldrT="[Tekst]" custT="1"/>
      <dgm:spPr/>
      <dgm:t>
        <a:bodyPr/>
        <a:lstStyle/>
        <a:p>
          <a:r>
            <a:rPr lang="nl-NL" sz="1600" b="1" dirty="0"/>
            <a:t>Coördinator</a:t>
          </a:r>
        </a:p>
      </dgm:t>
    </dgm:pt>
    <dgm:pt modelId="{1AC8F7B1-B26A-45AC-9BC1-15E89F28D3E0}" type="parTrans" cxnId="{DA4761C0-40F8-4792-8F8D-B9C4E7A5A8A5}">
      <dgm:prSet/>
      <dgm:spPr/>
      <dgm:t>
        <a:bodyPr/>
        <a:lstStyle/>
        <a:p>
          <a:endParaRPr lang="nl-NL"/>
        </a:p>
      </dgm:t>
    </dgm:pt>
    <dgm:pt modelId="{584C482A-6D21-4459-BA78-EB55179882CF}" type="sibTrans" cxnId="{DA4761C0-40F8-4792-8F8D-B9C4E7A5A8A5}">
      <dgm:prSet/>
      <dgm:spPr/>
      <dgm:t>
        <a:bodyPr/>
        <a:lstStyle/>
        <a:p>
          <a:endParaRPr lang="nl-NL"/>
        </a:p>
      </dgm:t>
    </dgm:pt>
    <dgm:pt modelId="{55D6F389-EE3D-43E9-9E11-60533E8DCF35}">
      <dgm:prSet phldrT="[Tekst]" custT="1"/>
      <dgm:spPr/>
      <dgm:t>
        <a:bodyPr/>
        <a:lstStyle/>
        <a:p>
          <a:r>
            <a:rPr lang="nl-NL" sz="1200" dirty="0"/>
            <a:t>politie</a:t>
          </a:r>
        </a:p>
      </dgm:t>
    </dgm:pt>
    <dgm:pt modelId="{5B214FE3-D55F-4524-BF06-5A4B0F7D7160}" type="parTrans" cxnId="{480FAA21-798F-4B8C-A467-A9E28A24454B}">
      <dgm:prSet/>
      <dgm:spPr/>
      <dgm:t>
        <a:bodyPr/>
        <a:lstStyle/>
        <a:p>
          <a:endParaRPr lang="nl-NL"/>
        </a:p>
      </dgm:t>
    </dgm:pt>
    <dgm:pt modelId="{F35E91D4-9837-480D-802D-63768B3D034E}" type="sibTrans" cxnId="{480FAA21-798F-4B8C-A467-A9E28A24454B}">
      <dgm:prSet/>
      <dgm:spPr/>
      <dgm:t>
        <a:bodyPr/>
        <a:lstStyle/>
        <a:p>
          <a:endParaRPr lang="nl-NL"/>
        </a:p>
      </dgm:t>
    </dgm:pt>
    <dgm:pt modelId="{17906CD6-CE71-4640-9366-A91C900093D1}">
      <dgm:prSet phldrT="[Tekst]" custT="1"/>
      <dgm:spPr/>
      <dgm:t>
        <a:bodyPr/>
        <a:lstStyle/>
        <a:p>
          <a:r>
            <a:rPr lang="nl-NL" sz="1400" b="1" dirty="0"/>
            <a:t>Deelnemers uit bepaalde buurt</a:t>
          </a:r>
        </a:p>
      </dgm:t>
    </dgm:pt>
    <dgm:pt modelId="{5802436A-DF4C-466E-A449-A78146265395}" type="parTrans" cxnId="{57A006C8-4E4B-4558-891C-8DFF59BE1A68}">
      <dgm:prSet/>
      <dgm:spPr/>
      <dgm:t>
        <a:bodyPr/>
        <a:lstStyle/>
        <a:p>
          <a:endParaRPr lang="nl-NL"/>
        </a:p>
      </dgm:t>
    </dgm:pt>
    <dgm:pt modelId="{043E55A6-78B5-416F-95F3-6EFB22A2D534}" type="sibTrans" cxnId="{57A006C8-4E4B-4558-891C-8DFF59BE1A68}">
      <dgm:prSet/>
      <dgm:spPr/>
      <dgm:t>
        <a:bodyPr/>
        <a:lstStyle/>
        <a:p>
          <a:endParaRPr lang="nl-NL"/>
        </a:p>
      </dgm:t>
    </dgm:pt>
    <dgm:pt modelId="{06721243-B44A-478E-BF37-FEDE7106A64B}">
      <dgm:prSet phldrT="[Tekst]"/>
      <dgm:spPr/>
      <dgm:t>
        <a:bodyPr/>
        <a:lstStyle/>
        <a:p>
          <a:r>
            <a:rPr lang="nl-NL" dirty="0"/>
            <a:t>gemeente</a:t>
          </a:r>
        </a:p>
      </dgm:t>
    </dgm:pt>
    <dgm:pt modelId="{136B9AA2-AF92-4B2C-B1DC-2A43A794DD46}" type="parTrans" cxnId="{4860189B-D654-429C-B137-9DBD1339302D}">
      <dgm:prSet/>
      <dgm:spPr/>
      <dgm:t>
        <a:bodyPr/>
        <a:lstStyle/>
        <a:p>
          <a:endParaRPr lang="nl-NL"/>
        </a:p>
      </dgm:t>
    </dgm:pt>
    <dgm:pt modelId="{1F6A7C02-34BF-466B-86F1-28D30603B3B0}" type="sibTrans" cxnId="{4860189B-D654-429C-B137-9DBD1339302D}">
      <dgm:prSet/>
      <dgm:spPr/>
      <dgm:t>
        <a:bodyPr/>
        <a:lstStyle/>
        <a:p>
          <a:endParaRPr lang="nl-NL"/>
        </a:p>
      </dgm:t>
    </dgm:pt>
    <dgm:pt modelId="{851DAA0B-22F7-4873-9B9D-32897BB80627}" type="pres">
      <dgm:prSet presAssocID="{8A9C5466-2F3F-4CCB-A4EB-88ED98A20251}" presName="Name0" presStyleCnt="0">
        <dgm:presLayoutVars>
          <dgm:chMax val="1"/>
          <dgm:chPref val="1"/>
          <dgm:dir/>
          <dgm:animOne val="branch"/>
          <dgm:animLvl val="lvl"/>
        </dgm:presLayoutVars>
      </dgm:prSet>
      <dgm:spPr/>
      <dgm:t>
        <a:bodyPr/>
        <a:lstStyle/>
        <a:p>
          <a:endParaRPr lang="nl-NL"/>
        </a:p>
      </dgm:t>
    </dgm:pt>
    <dgm:pt modelId="{47DEEBCD-1289-4D41-95D2-5752E767BBEA}" type="pres">
      <dgm:prSet presAssocID="{6928D0AF-4AF0-4858-88E0-F48927114C03}" presName="singleCycle" presStyleCnt="0"/>
      <dgm:spPr/>
    </dgm:pt>
    <dgm:pt modelId="{C244FD1E-D070-4920-8732-064B7651DACD}" type="pres">
      <dgm:prSet presAssocID="{6928D0AF-4AF0-4858-88E0-F48927114C03}" presName="singleCenter" presStyleLbl="node1" presStyleIdx="0" presStyleCnt="5">
        <dgm:presLayoutVars>
          <dgm:chMax val="7"/>
          <dgm:chPref val="7"/>
        </dgm:presLayoutVars>
      </dgm:prSet>
      <dgm:spPr/>
      <dgm:t>
        <a:bodyPr/>
        <a:lstStyle/>
        <a:p>
          <a:endParaRPr lang="nl-NL"/>
        </a:p>
      </dgm:t>
    </dgm:pt>
    <dgm:pt modelId="{A7809E9B-81A2-4507-A2A5-31E5C964284F}" type="pres">
      <dgm:prSet presAssocID="{1AC8F7B1-B26A-45AC-9BC1-15E89F28D3E0}" presName="Name56" presStyleLbl="parChTrans1D2" presStyleIdx="0" presStyleCnt="4"/>
      <dgm:spPr/>
      <dgm:t>
        <a:bodyPr/>
        <a:lstStyle/>
        <a:p>
          <a:endParaRPr lang="nl-NL"/>
        </a:p>
      </dgm:t>
    </dgm:pt>
    <dgm:pt modelId="{CBCF9862-DE50-43A2-AE31-35FE5A60516D}" type="pres">
      <dgm:prSet presAssocID="{D4478DD1-E85A-432E-8996-B316562773FB}" presName="text0" presStyleLbl="node1" presStyleIdx="1" presStyleCnt="5" custScaleX="181845" custScaleY="154875">
        <dgm:presLayoutVars>
          <dgm:bulletEnabled val="1"/>
        </dgm:presLayoutVars>
      </dgm:prSet>
      <dgm:spPr/>
      <dgm:t>
        <a:bodyPr/>
        <a:lstStyle/>
        <a:p>
          <a:endParaRPr lang="nl-NL"/>
        </a:p>
      </dgm:t>
    </dgm:pt>
    <dgm:pt modelId="{FB0A6B07-CDF1-48EB-AD8E-1A0EDFEC20C1}" type="pres">
      <dgm:prSet presAssocID="{5B214FE3-D55F-4524-BF06-5A4B0F7D7160}" presName="Name56" presStyleLbl="parChTrans1D2" presStyleIdx="1" presStyleCnt="4"/>
      <dgm:spPr/>
      <dgm:t>
        <a:bodyPr/>
        <a:lstStyle/>
        <a:p>
          <a:endParaRPr lang="nl-NL"/>
        </a:p>
      </dgm:t>
    </dgm:pt>
    <dgm:pt modelId="{3DF98CC1-FAB6-4658-8EAE-F7307D5CB792}" type="pres">
      <dgm:prSet presAssocID="{55D6F389-EE3D-43E9-9E11-60533E8DCF35}" presName="text0" presStyleLbl="node1" presStyleIdx="2" presStyleCnt="5">
        <dgm:presLayoutVars>
          <dgm:bulletEnabled val="1"/>
        </dgm:presLayoutVars>
      </dgm:prSet>
      <dgm:spPr/>
      <dgm:t>
        <a:bodyPr/>
        <a:lstStyle/>
        <a:p>
          <a:endParaRPr lang="nl-NL"/>
        </a:p>
      </dgm:t>
    </dgm:pt>
    <dgm:pt modelId="{93C7148D-6DE1-4926-855C-884870495BA2}" type="pres">
      <dgm:prSet presAssocID="{5802436A-DF4C-466E-A449-A78146265395}" presName="Name56" presStyleLbl="parChTrans1D2" presStyleIdx="2" presStyleCnt="4"/>
      <dgm:spPr/>
      <dgm:t>
        <a:bodyPr/>
        <a:lstStyle/>
        <a:p>
          <a:endParaRPr lang="nl-NL"/>
        </a:p>
      </dgm:t>
    </dgm:pt>
    <dgm:pt modelId="{92F328B0-93F6-4D08-9B6C-6DCF7048058D}" type="pres">
      <dgm:prSet presAssocID="{17906CD6-CE71-4640-9366-A91C900093D1}" presName="text0" presStyleLbl="node1" presStyleIdx="3" presStyleCnt="5" custScaleX="181752" custScaleY="154868">
        <dgm:presLayoutVars>
          <dgm:bulletEnabled val="1"/>
        </dgm:presLayoutVars>
      </dgm:prSet>
      <dgm:spPr/>
      <dgm:t>
        <a:bodyPr/>
        <a:lstStyle/>
        <a:p>
          <a:endParaRPr lang="nl-NL"/>
        </a:p>
      </dgm:t>
    </dgm:pt>
    <dgm:pt modelId="{1C3E4636-D019-48A0-BD71-9065EA4C4460}" type="pres">
      <dgm:prSet presAssocID="{136B9AA2-AF92-4B2C-B1DC-2A43A794DD46}" presName="Name56" presStyleLbl="parChTrans1D2" presStyleIdx="3" presStyleCnt="4"/>
      <dgm:spPr/>
      <dgm:t>
        <a:bodyPr/>
        <a:lstStyle/>
        <a:p>
          <a:endParaRPr lang="nl-NL"/>
        </a:p>
      </dgm:t>
    </dgm:pt>
    <dgm:pt modelId="{6C8DFB4D-B837-44A3-A1A1-539035B9853B}" type="pres">
      <dgm:prSet presAssocID="{06721243-B44A-478E-BF37-FEDE7106A64B}" presName="text0" presStyleLbl="node1" presStyleIdx="4" presStyleCnt="5">
        <dgm:presLayoutVars>
          <dgm:bulletEnabled val="1"/>
        </dgm:presLayoutVars>
      </dgm:prSet>
      <dgm:spPr/>
      <dgm:t>
        <a:bodyPr/>
        <a:lstStyle/>
        <a:p>
          <a:endParaRPr lang="nl-NL"/>
        </a:p>
      </dgm:t>
    </dgm:pt>
  </dgm:ptLst>
  <dgm:cxnLst>
    <dgm:cxn modelId="{DA4761C0-40F8-4792-8F8D-B9C4E7A5A8A5}" srcId="{6928D0AF-4AF0-4858-88E0-F48927114C03}" destId="{D4478DD1-E85A-432E-8996-B316562773FB}" srcOrd="0" destOrd="0" parTransId="{1AC8F7B1-B26A-45AC-9BC1-15E89F28D3E0}" sibTransId="{584C482A-6D21-4459-BA78-EB55179882CF}"/>
    <dgm:cxn modelId="{AC00229B-7FE1-4D8C-963A-A29B43AD8B50}" type="presOf" srcId="{06721243-B44A-478E-BF37-FEDE7106A64B}" destId="{6C8DFB4D-B837-44A3-A1A1-539035B9853B}" srcOrd="0" destOrd="0" presId="urn:microsoft.com/office/officeart/2008/layout/RadialCluster"/>
    <dgm:cxn modelId="{4860189B-D654-429C-B137-9DBD1339302D}" srcId="{6928D0AF-4AF0-4858-88E0-F48927114C03}" destId="{06721243-B44A-478E-BF37-FEDE7106A64B}" srcOrd="3" destOrd="0" parTransId="{136B9AA2-AF92-4B2C-B1DC-2A43A794DD46}" sibTransId="{1F6A7C02-34BF-466B-86F1-28D30603B3B0}"/>
    <dgm:cxn modelId="{846814A7-A0C6-4BFA-A70A-F15C2D1060BB}" type="presOf" srcId="{6928D0AF-4AF0-4858-88E0-F48927114C03}" destId="{C244FD1E-D070-4920-8732-064B7651DACD}" srcOrd="0" destOrd="0" presId="urn:microsoft.com/office/officeart/2008/layout/RadialCluster"/>
    <dgm:cxn modelId="{57A006C8-4E4B-4558-891C-8DFF59BE1A68}" srcId="{6928D0AF-4AF0-4858-88E0-F48927114C03}" destId="{17906CD6-CE71-4640-9366-A91C900093D1}" srcOrd="2" destOrd="0" parTransId="{5802436A-DF4C-466E-A449-A78146265395}" sibTransId="{043E55A6-78B5-416F-95F3-6EFB22A2D534}"/>
    <dgm:cxn modelId="{D72A6757-ED62-40B8-B29F-2673A2952ED5}" srcId="{8A9C5466-2F3F-4CCB-A4EB-88ED98A20251}" destId="{6928D0AF-4AF0-4858-88E0-F48927114C03}" srcOrd="0" destOrd="0" parTransId="{6A868BB3-7D8D-415D-A698-F44738F66EF0}" sibTransId="{9885F1A2-A6B5-4247-870E-B2580ED1B554}"/>
    <dgm:cxn modelId="{CD0934D7-2426-45A1-9779-2F8A799D3BAB}" type="presOf" srcId="{5B214FE3-D55F-4524-BF06-5A4B0F7D7160}" destId="{FB0A6B07-CDF1-48EB-AD8E-1A0EDFEC20C1}" srcOrd="0" destOrd="0" presId="urn:microsoft.com/office/officeart/2008/layout/RadialCluster"/>
    <dgm:cxn modelId="{3716BAB1-6920-43ED-8497-50D45C24D2D9}" type="presOf" srcId="{136B9AA2-AF92-4B2C-B1DC-2A43A794DD46}" destId="{1C3E4636-D019-48A0-BD71-9065EA4C4460}" srcOrd="0" destOrd="0" presId="urn:microsoft.com/office/officeart/2008/layout/RadialCluster"/>
    <dgm:cxn modelId="{A6E9EE4A-912D-48DE-9BDF-2636FEAF0FCA}" type="presOf" srcId="{D4478DD1-E85A-432E-8996-B316562773FB}" destId="{CBCF9862-DE50-43A2-AE31-35FE5A60516D}" srcOrd="0" destOrd="0" presId="urn:microsoft.com/office/officeart/2008/layout/RadialCluster"/>
    <dgm:cxn modelId="{76F33666-49C0-4969-879E-D40F51DFA27B}" type="presOf" srcId="{5802436A-DF4C-466E-A449-A78146265395}" destId="{93C7148D-6DE1-4926-855C-884870495BA2}" srcOrd="0" destOrd="0" presId="urn:microsoft.com/office/officeart/2008/layout/RadialCluster"/>
    <dgm:cxn modelId="{E69BA371-9FB3-4D73-AC2D-7D428F097FEA}" type="presOf" srcId="{17906CD6-CE71-4640-9366-A91C900093D1}" destId="{92F328B0-93F6-4D08-9B6C-6DCF7048058D}" srcOrd="0" destOrd="0" presId="urn:microsoft.com/office/officeart/2008/layout/RadialCluster"/>
    <dgm:cxn modelId="{480FAA21-798F-4B8C-A467-A9E28A24454B}" srcId="{6928D0AF-4AF0-4858-88E0-F48927114C03}" destId="{55D6F389-EE3D-43E9-9E11-60533E8DCF35}" srcOrd="1" destOrd="0" parTransId="{5B214FE3-D55F-4524-BF06-5A4B0F7D7160}" sibTransId="{F35E91D4-9837-480D-802D-63768B3D034E}"/>
    <dgm:cxn modelId="{A869E2FD-68EF-487A-B40C-893A04E9EC18}" type="presOf" srcId="{1AC8F7B1-B26A-45AC-9BC1-15E89F28D3E0}" destId="{A7809E9B-81A2-4507-A2A5-31E5C964284F}" srcOrd="0" destOrd="0" presId="urn:microsoft.com/office/officeart/2008/layout/RadialCluster"/>
    <dgm:cxn modelId="{47D09850-8AB2-4F65-9DFC-C09B92337FA6}" type="presOf" srcId="{55D6F389-EE3D-43E9-9E11-60533E8DCF35}" destId="{3DF98CC1-FAB6-4658-8EAE-F7307D5CB792}" srcOrd="0" destOrd="0" presId="urn:microsoft.com/office/officeart/2008/layout/RadialCluster"/>
    <dgm:cxn modelId="{E902180A-0CD8-496D-B8DC-C823E30A603B}" type="presOf" srcId="{8A9C5466-2F3F-4CCB-A4EB-88ED98A20251}" destId="{851DAA0B-22F7-4873-9B9D-32897BB80627}" srcOrd="0" destOrd="0" presId="urn:microsoft.com/office/officeart/2008/layout/RadialCluster"/>
    <dgm:cxn modelId="{F687C07F-67FB-46CA-875B-2B84A5663A95}" type="presParOf" srcId="{851DAA0B-22F7-4873-9B9D-32897BB80627}" destId="{47DEEBCD-1289-4D41-95D2-5752E767BBEA}" srcOrd="0" destOrd="0" presId="urn:microsoft.com/office/officeart/2008/layout/RadialCluster"/>
    <dgm:cxn modelId="{09DB2DC1-E765-46E8-B4F8-DED1BCF3D877}" type="presParOf" srcId="{47DEEBCD-1289-4D41-95D2-5752E767BBEA}" destId="{C244FD1E-D070-4920-8732-064B7651DACD}" srcOrd="0" destOrd="0" presId="urn:microsoft.com/office/officeart/2008/layout/RadialCluster"/>
    <dgm:cxn modelId="{8085652C-E5CD-4008-A9C3-31007080C0DA}" type="presParOf" srcId="{47DEEBCD-1289-4D41-95D2-5752E767BBEA}" destId="{A7809E9B-81A2-4507-A2A5-31E5C964284F}" srcOrd="1" destOrd="0" presId="urn:microsoft.com/office/officeart/2008/layout/RadialCluster"/>
    <dgm:cxn modelId="{E7F10F7D-D551-4809-BA1C-FD4EE32CAF1C}" type="presParOf" srcId="{47DEEBCD-1289-4D41-95D2-5752E767BBEA}" destId="{CBCF9862-DE50-43A2-AE31-35FE5A60516D}" srcOrd="2" destOrd="0" presId="urn:microsoft.com/office/officeart/2008/layout/RadialCluster"/>
    <dgm:cxn modelId="{D14FEB17-6EBA-47E8-A2D4-CBA0356A60D1}" type="presParOf" srcId="{47DEEBCD-1289-4D41-95D2-5752E767BBEA}" destId="{FB0A6B07-CDF1-48EB-AD8E-1A0EDFEC20C1}" srcOrd="3" destOrd="0" presId="urn:microsoft.com/office/officeart/2008/layout/RadialCluster"/>
    <dgm:cxn modelId="{B9E14ADA-68D0-48FD-BF47-EEE8A0E5E76E}" type="presParOf" srcId="{47DEEBCD-1289-4D41-95D2-5752E767BBEA}" destId="{3DF98CC1-FAB6-4658-8EAE-F7307D5CB792}" srcOrd="4" destOrd="0" presId="urn:microsoft.com/office/officeart/2008/layout/RadialCluster"/>
    <dgm:cxn modelId="{B3B83132-1D44-4AD1-84F9-C2ACF5CC952F}" type="presParOf" srcId="{47DEEBCD-1289-4D41-95D2-5752E767BBEA}" destId="{93C7148D-6DE1-4926-855C-884870495BA2}" srcOrd="5" destOrd="0" presId="urn:microsoft.com/office/officeart/2008/layout/RadialCluster"/>
    <dgm:cxn modelId="{B7AEB904-3FDE-4EFC-A0F8-EA4F5E4183F0}" type="presParOf" srcId="{47DEEBCD-1289-4D41-95D2-5752E767BBEA}" destId="{92F328B0-93F6-4D08-9B6C-6DCF7048058D}" srcOrd="6" destOrd="0" presId="urn:microsoft.com/office/officeart/2008/layout/RadialCluster"/>
    <dgm:cxn modelId="{4235C8F2-5098-4522-8C79-DDBAD9CA0538}" type="presParOf" srcId="{47DEEBCD-1289-4D41-95D2-5752E767BBEA}" destId="{1C3E4636-D019-48A0-BD71-9065EA4C4460}" srcOrd="7" destOrd="0" presId="urn:microsoft.com/office/officeart/2008/layout/RadialCluster"/>
    <dgm:cxn modelId="{14ADA68C-9C71-4A76-B833-1884CFFF9BA1}" type="presParOf" srcId="{47DEEBCD-1289-4D41-95D2-5752E767BBEA}" destId="{6C8DFB4D-B837-44A3-A1A1-539035B9853B}"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2C19A-1520-43C5-948E-522DA429D7BA}">
      <dsp:nvSpPr>
        <dsp:cNvPr id="0" name=""/>
        <dsp:cNvSpPr/>
      </dsp:nvSpPr>
      <dsp:spPr>
        <a:xfrm>
          <a:off x="441375" y="225073"/>
          <a:ext cx="2908647" cy="2908647"/>
        </a:xfrm>
        <a:prstGeom prst="pie">
          <a:avLst>
            <a:gd name="adj1" fmla="val 16200000"/>
            <a:gd name="adj2" fmla="val 18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kern="1200" dirty="0"/>
            <a:t>integrale veiligheid</a:t>
          </a:r>
          <a:endParaRPr lang="nl-NL" sz="2000" kern="1200" dirty="0"/>
        </a:p>
      </dsp:txBody>
      <dsp:txXfrm>
        <a:off x="1974302" y="841430"/>
        <a:ext cx="1038802" cy="865669"/>
      </dsp:txXfrm>
    </dsp:sp>
    <dsp:sp modelId="{C6A68A32-482F-4413-852F-8F50F675870A}">
      <dsp:nvSpPr>
        <dsp:cNvPr id="0" name=""/>
        <dsp:cNvSpPr/>
      </dsp:nvSpPr>
      <dsp:spPr>
        <a:xfrm>
          <a:off x="381471" y="328954"/>
          <a:ext cx="2908647" cy="2908647"/>
        </a:xfrm>
        <a:prstGeom prst="pie">
          <a:avLst>
            <a:gd name="adj1" fmla="val 1800000"/>
            <a:gd name="adj2" fmla="val 90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kern="1200" dirty="0"/>
            <a:t>burgers</a:t>
          </a:r>
          <a:endParaRPr lang="nl-NL" sz="2000" kern="1200" dirty="0"/>
        </a:p>
      </dsp:txBody>
      <dsp:txXfrm>
        <a:off x="1074006" y="2216112"/>
        <a:ext cx="1558204" cy="761788"/>
      </dsp:txXfrm>
    </dsp:sp>
    <dsp:sp modelId="{680A500B-6F51-42B3-8E38-87FD70E38699}">
      <dsp:nvSpPr>
        <dsp:cNvPr id="0" name=""/>
        <dsp:cNvSpPr/>
      </dsp:nvSpPr>
      <dsp:spPr>
        <a:xfrm>
          <a:off x="321566" y="225073"/>
          <a:ext cx="2908647" cy="2908647"/>
        </a:xfrm>
        <a:prstGeom prst="pie">
          <a:avLst>
            <a:gd name="adj1" fmla="val 90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l-BE" sz="2000" kern="1200" dirty="0"/>
            <a:t>lokale politie</a:t>
          </a:r>
          <a:endParaRPr lang="nl-NL" sz="2000" kern="1200" dirty="0"/>
        </a:p>
      </dsp:txBody>
      <dsp:txXfrm>
        <a:off x="658485" y="841430"/>
        <a:ext cx="1038802" cy="865669"/>
      </dsp:txXfrm>
    </dsp:sp>
    <dsp:sp modelId="{78D77CAB-AC4B-435D-B469-0B5F2DD093D2}">
      <dsp:nvSpPr>
        <dsp:cNvPr id="0" name=""/>
        <dsp:cNvSpPr/>
      </dsp:nvSpPr>
      <dsp:spPr>
        <a:xfrm>
          <a:off x="261556" y="45014"/>
          <a:ext cx="3268766" cy="326876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230DF5EC-D1FB-4DEE-861A-5EDD81D12969}">
      <dsp:nvSpPr>
        <dsp:cNvPr id="0" name=""/>
        <dsp:cNvSpPr/>
      </dsp:nvSpPr>
      <dsp:spPr>
        <a:xfrm>
          <a:off x="201411" y="148711"/>
          <a:ext cx="3268766" cy="326876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8A865627-E2EB-44B5-88AB-7EB503A0E43B}">
      <dsp:nvSpPr>
        <dsp:cNvPr id="0" name=""/>
        <dsp:cNvSpPr/>
      </dsp:nvSpPr>
      <dsp:spPr>
        <a:xfrm>
          <a:off x="141267" y="45014"/>
          <a:ext cx="3268766" cy="326876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a:sp3d z="5715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4FD1E-D070-4920-8732-064B7651DACD}">
      <dsp:nvSpPr>
        <dsp:cNvPr id="0" name=""/>
        <dsp:cNvSpPr/>
      </dsp:nvSpPr>
      <dsp:spPr>
        <a:xfrm>
          <a:off x="3033019" y="1655544"/>
          <a:ext cx="1419024" cy="1419024"/>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nl-NL" sz="2700" kern="1200" dirty="0" err="1"/>
            <a:t>Whats</a:t>
          </a:r>
          <a:r>
            <a:rPr lang="nl-NL" sz="2700" kern="1200" dirty="0"/>
            <a:t> App groep</a:t>
          </a:r>
        </a:p>
      </dsp:txBody>
      <dsp:txXfrm>
        <a:off x="3102290" y="1724815"/>
        <a:ext cx="1280482" cy="1280482"/>
      </dsp:txXfrm>
    </dsp:sp>
    <dsp:sp modelId="{A7809E9B-81A2-4507-A2A5-31E5C964284F}">
      <dsp:nvSpPr>
        <dsp:cNvPr id="0" name=""/>
        <dsp:cNvSpPr/>
      </dsp:nvSpPr>
      <dsp:spPr>
        <a:xfrm rot="16200000">
          <a:off x="3520773" y="1433787"/>
          <a:ext cx="443514" cy="0"/>
        </a:xfrm>
        <a:custGeom>
          <a:avLst/>
          <a:gdLst/>
          <a:ahLst/>
          <a:cxnLst/>
          <a:rect l="0" t="0" r="0" b="0"/>
          <a:pathLst>
            <a:path>
              <a:moveTo>
                <a:pt x="0" y="0"/>
              </a:moveTo>
              <a:lnTo>
                <a:pt x="443514"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BCF9862-DE50-43A2-AE31-35FE5A60516D}">
      <dsp:nvSpPr>
        <dsp:cNvPr id="0" name=""/>
        <dsp:cNvSpPr/>
      </dsp:nvSpPr>
      <dsp:spPr>
        <a:xfrm>
          <a:off x="2878088" y="-260437"/>
          <a:ext cx="1728884" cy="147246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nl-NL" sz="1600" b="1" kern="1200" dirty="0"/>
            <a:t>Coördinator</a:t>
          </a:r>
        </a:p>
      </dsp:txBody>
      <dsp:txXfrm>
        <a:off x="2949968" y="-188557"/>
        <a:ext cx="1585124" cy="1328707"/>
      </dsp:txXfrm>
    </dsp:sp>
    <dsp:sp modelId="{FB0A6B07-CDF1-48EB-AD8E-1A0EDFEC20C1}">
      <dsp:nvSpPr>
        <dsp:cNvPr id="0" name=""/>
        <dsp:cNvSpPr/>
      </dsp:nvSpPr>
      <dsp:spPr>
        <a:xfrm>
          <a:off x="4452043" y="2365056"/>
          <a:ext cx="704375" cy="0"/>
        </a:xfrm>
        <a:custGeom>
          <a:avLst/>
          <a:gdLst/>
          <a:ahLst/>
          <a:cxnLst/>
          <a:rect l="0" t="0" r="0" b="0"/>
          <a:pathLst>
            <a:path>
              <a:moveTo>
                <a:pt x="0" y="0"/>
              </a:moveTo>
              <a:lnTo>
                <a:pt x="704375"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DF98CC1-FAB6-4658-8EAE-F7307D5CB792}">
      <dsp:nvSpPr>
        <dsp:cNvPr id="0" name=""/>
        <dsp:cNvSpPr/>
      </dsp:nvSpPr>
      <dsp:spPr>
        <a:xfrm>
          <a:off x="5156418" y="1889683"/>
          <a:ext cx="950746" cy="9507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nl-NL" sz="1200" kern="1200" dirty="0"/>
            <a:t>politie</a:t>
          </a:r>
        </a:p>
      </dsp:txBody>
      <dsp:txXfrm>
        <a:off x="5202830" y="1936095"/>
        <a:ext cx="857922" cy="857922"/>
      </dsp:txXfrm>
    </dsp:sp>
    <dsp:sp modelId="{93C7148D-6DE1-4926-855C-884870495BA2}">
      <dsp:nvSpPr>
        <dsp:cNvPr id="0" name=""/>
        <dsp:cNvSpPr/>
      </dsp:nvSpPr>
      <dsp:spPr>
        <a:xfrm rot="5400000">
          <a:off x="3520757" y="3296342"/>
          <a:ext cx="443547" cy="0"/>
        </a:xfrm>
        <a:custGeom>
          <a:avLst/>
          <a:gdLst/>
          <a:ahLst/>
          <a:cxnLst/>
          <a:rect l="0" t="0" r="0" b="0"/>
          <a:pathLst>
            <a:path>
              <a:moveTo>
                <a:pt x="0" y="0"/>
              </a:moveTo>
              <a:lnTo>
                <a:pt x="443547"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2F328B0-93F6-4D08-9B6C-6DCF7048058D}">
      <dsp:nvSpPr>
        <dsp:cNvPr id="0" name=""/>
        <dsp:cNvSpPr/>
      </dsp:nvSpPr>
      <dsp:spPr>
        <a:xfrm>
          <a:off x="2878530" y="3518116"/>
          <a:ext cx="1728000" cy="147240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nl-NL" sz="1400" b="1" kern="1200" dirty="0"/>
            <a:t>Deelnemers uit bepaalde buurt</a:t>
          </a:r>
        </a:p>
      </dsp:txBody>
      <dsp:txXfrm>
        <a:off x="2950407" y="3589993"/>
        <a:ext cx="1584246" cy="1328647"/>
      </dsp:txXfrm>
    </dsp:sp>
    <dsp:sp modelId="{1C3E4636-D019-48A0-BD71-9065EA4C4460}">
      <dsp:nvSpPr>
        <dsp:cNvPr id="0" name=""/>
        <dsp:cNvSpPr/>
      </dsp:nvSpPr>
      <dsp:spPr>
        <a:xfrm rot="10800000">
          <a:off x="2328643" y="2365056"/>
          <a:ext cx="704375" cy="0"/>
        </a:xfrm>
        <a:custGeom>
          <a:avLst/>
          <a:gdLst/>
          <a:ahLst/>
          <a:cxnLst/>
          <a:rect l="0" t="0" r="0" b="0"/>
          <a:pathLst>
            <a:path>
              <a:moveTo>
                <a:pt x="0" y="0"/>
              </a:moveTo>
              <a:lnTo>
                <a:pt x="704375" y="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C8DFB4D-B837-44A3-A1A1-539035B9853B}">
      <dsp:nvSpPr>
        <dsp:cNvPr id="0" name=""/>
        <dsp:cNvSpPr/>
      </dsp:nvSpPr>
      <dsp:spPr>
        <a:xfrm>
          <a:off x="1377897" y="1889683"/>
          <a:ext cx="950746" cy="9507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nl-NL" sz="1500" kern="1200" dirty="0"/>
            <a:t>gemeente</a:t>
          </a:r>
        </a:p>
      </dsp:txBody>
      <dsp:txXfrm>
        <a:off x="1424309" y="1936095"/>
        <a:ext cx="857922" cy="85792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E7A9A-DCE0-464D-9FD0-FD7C78FE9451}" type="datetimeFigureOut">
              <a:rPr lang="nl-BE" smtClean="0"/>
              <a:t>9/11/2020</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27A72-FA2B-4C91-A1CB-CDF5D2E6976B}" type="slidenum">
              <a:rPr lang="nl-BE" smtClean="0"/>
              <a:t>‹nr.›</a:t>
            </a:fld>
            <a:endParaRPr lang="nl-BE"/>
          </a:p>
        </p:txBody>
      </p:sp>
    </p:spTree>
    <p:extLst>
      <p:ext uri="{BB962C8B-B14F-4D97-AF65-F5344CB8AC3E}">
        <p14:creationId xmlns:p14="http://schemas.microsoft.com/office/powerpoint/2010/main" val="2019513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8223-A699-47B1-B2BB-3AECD628A342}"/>
              </a:ext>
            </a:extLst>
          </p:cNvPr>
          <p:cNvSpPr>
            <a:spLocks noGrp="1"/>
          </p:cNvSpPr>
          <p:nvPr>
            <p:ph type="ctrTitle"/>
          </p:nvPr>
        </p:nvSpPr>
        <p:spPr>
          <a:xfrm>
            <a:off x="1059542" y="1451430"/>
            <a:ext cx="10072913" cy="2888343"/>
          </a:xfrm>
        </p:spPr>
        <p:txBody>
          <a:bodyPr anchor="b"/>
          <a:lstStyle>
            <a:lvl1pPr algn="l">
              <a:defRPr sz="6000">
                <a:solidFill>
                  <a:schemeClr val="bg1"/>
                </a:solidFill>
              </a:defRPr>
            </a:lvl1pPr>
          </a:lstStyle>
          <a:p>
            <a:r>
              <a:rPr lang="nl-NL"/>
              <a:t>Klik om stijl te bewerken</a:t>
            </a:r>
            <a:endParaRPr lang="fr-BE" dirty="0"/>
          </a:p>
        </p:txBody>
      </p:sp>
    </p:spTree>
    <p:extLst>
      <p:ext uri="{BB962C8B-B14F-4D97-AF65-F5344CB8AC3E}">
        <p14:creationId xmlns:p14="http://schemas.microsoft.com/office/powerpoint/2010/main" val="231683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68223-A699-47B1-B2BB-3AECD628A342}"/>
              </a:ext>
            </a:extLst>
          </p:cNvPr>
          <p:cNvSpPr>
            <a:spLocks noGrp="1"/>
          </p:cNvSpPr>
          <p:nvPr>
            <p:ph type="ctrTitle"/>
          </p:nvPr>
        </p:nvSpPr>
        <p:spPr>
          <a:xfrm>
            <a:off x="986971" y="1630363"/>
            <a:ext cx="9144000" cy="2387600"/>
          </a:xfrm>
        </p:spPr>
        <p:txBody>
          <a:bodyPr anchor="b"/>
          <a:lstStyle>
            <a:lvl1pPr algn="l">
              <a:defRPr sz="6000">
                <a:solidFill>
                  <a:schemeClr val="bg1"/>
                </a:solidFill>
              </a:defRPr>
            </a:lvl1pPr>
          </a:lstStyle>
          <a:p>
            <a:r>
              <a:rPr lang="nl-NL"/>
              <a:t>Klik om stijl te bewerken</a:t>
            </a:r>
            <a:endParaRPr lang="fr-BE" dirty="0"/>
          </a:p>
        </p:txBody>
      </p:sp>
      <p:sp>
        <p:nvSpPr>
          <p:cNvPr id="3" name="Subtitle 2">
            <a:extLst>
              <a:ext uri="{FF2B5EF4-FFF2-40B4-BE49-F238E27FC236}">
                <a16:creationId xmlns:a16="http://schemas.microsoft.com/office/drawing/2014/main" id="{5B8CA6E0-8BA7-48F3-A42D-7DA60963AA70}"/>
              </a:ext>
            </a:extLst>
          </p:cNvPr>
          <p:cNvSpPr>
            <a:spLocks noGrp="1"/>
          </p:cNvSpPr>
          <p:nvPr>
            <p:ph type="subTitle" idx="1"/>
          </p:nvPr>
        </p:nvSpPr>
        <p:spPr>
          <a:xfrm>
            <a:off x="986971" y="4110038"/>
            <a:ext cx="9144000" cy="1655762"/>
          </a:xfrm>
        </p:spPr>
        <p:txBody>
          <a:bodyPr>
            <a:normAutofit/>
          </a:bodyPr>
          <a:lstStyle>
            <a:lvl1pPr marL="0" indent="0" algn="l">
              <a:buNone/>
              <a:defRPr sz="32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fr-BE"/>
          </a:p>
        </p:txBody>
      </p:sp>
    </p:spTree>
    <p:extLst>
      <p:ext uri="{BB962C8B-B14F-4D97-AF65-F5344CB8AC3E}">
        <p14:creationId xmlns:p14="http://schemas.microsoft.com/office/powerpoint/2010/main" val="298471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94E1-F704-4F8D-9CCD-45E57B658D11}"/>
              </a:ext>
            </a:extLst>
          </p:cNvPr>
          <p:cNvSpPr>
            <a:spLocks noGrp="1"/>
          </p:cNvSpPr>
          <p:nvPr>
            <p:ph type="title"/>
          </p:nvPr>
        </p:nvSpPr>
        <p:spPr>
          <a:xfrm>
            <a:off x="838200" y="116114"/>
            <a:ext cx="10515600" cy="986972"/>
          </a:xfrm>
        </p:spPr>
        <p:txBody>
          <a:bodyPr/>
          <a:lstStyle>
            <a:lvl1pPr>
              <a:defRPr>
                <a:solidFill>
                  <a:schemeClr val="bg1"/>
                </a:solidFill>
              </a:defRPr>
            </a:lvl1pPr>
          </a:lstStyle>
          <a:p>
            <a:r>
              <a:rPr lang="nl-NL"/>
              <a:t>Klik om stijl te bewerken</a:t>
            </a:r>
            <a:endParaRPr lang="fr-BE"/>
          </a:p>
        </p:txBody>
      </p:sp>
      <p:sp>
        <p:nvSpPr>
          <p:cNvPr id="3" name="Content Placeholder 2">
            <a:extLst>
              <a:ext uri="{FF2B5EF4-FFF2-40B4-BE49-F238E27FC236}">
                <a16:creationId xmlns:a16="http://schemas.microsoft.com/office/drawing/2014/main" id="{128E5376-FAB6-41DF-9B85-3060E0385B4F}"/>
              </a:ext>
            </a:extLst>
          </p:cNvPr>
          <p:cNvSpPr>
            <a:spLocks noGrp="1"/>
          </p:cNvSpPr>
          <p:nvPr>
            <p:ph idx="1"/>
          </p:nvPr>
        </p:nvSpPr>
        <p:spPr/>
        <p:txBody>
          <a:bodyPr/>
          <a:lstStyle/>
          <a:p>
            <a:pPr lvl="0"/>
            <a:r>
              <a:rPr lang="nl-NL"/>
              <a:t>Klikken om de tekststijl van het model te bewerken</a:t>
            </a:r>
          </a:p>
        </p:txBody>
      </p:sp>
    </p:spTree>
    <p:extLst>
      <p:ext uri="{BB962C8B-B14F-4D97-AF65-F5344CB8AC3E}">
        <p14:creationId xmlns:p14="http://schemas.microsoft.com/office/powerpoint/2010/main" val="143444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oTitle_1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B451CF1E-4466-4648-8D2B-6450103D3FA8}"/>
              </a:ext>
            </a:extLst>
          </p:cNvPr>
          <p:cNvSpPr>
            <a:spLocks noGrp="1"/>
          </p:cNvSpPr>
          <p:nvPr>
            <p:ph sz="quarter" idx="12"/>
          </p:nvPr>
        </p:nvSpPr>
        <p:spPr>
          <a:xfrm>
            <a:off x="614709" y="555850"/>
            <a:ext cx="10958592" cy="5749416"/>
          </a:xfrm>
          <a:custGeom>
            <a:avLst/>
            <a:gdLst>
              <a:gd name="connsiteX0" fmla="*/ 0 w 10525853"/>
              <a:gd name="connsiteY0" fmla="*/ 0 h 5746299"/>
              <a:gd name="connsiteX1" fmla="*/ 10525853 w 10525853"/>
              <a:gd name="connsiteY1" fmla="*/ 0 h 5746299"/>
              <a:gd name="connsiteX2" fmla="*/ 10525853 w 10525853"/>
              <a:gd name="connsiteY2" fmla="*/ 3371399 h 5746299"/>
              <a:gd name="connsiteX3" fmla="*/ 10525853 w 10525853"/>
              <a:gd name="connsiteY3" fmla="*/ 5350474 h 5746299"/>
              <a:gd name="connsiteX4" fmla="*/ 10525853 w 10525853"/>
              <a:gd name="connsiteY4" fmla="*/ 5364162 h 5746299"/>
              <a:gd name="connsiteX5" fmla="*/ 10524473 w 10525853"/>
              <a:gd name="connsiteY5" fmla="*/ 5364162 h 5746299"/>
              <a:gd name="connsiteX6" fmla="*/ 10517811 w 10525853"/>
              <a:gd name="connsiteY6" fmla="*/ 5430247 h 5746299"/>
              <a:gd name="connsiteX7" fmla="*/ 10130028 w 10525853"/>
              <a:gd name="connsiteY7" fmla="*/ 5746299 h 5746299"/>
              <a:gd name="connsiteX8" fmla="*/ 4821089 w 10525853"/>
              <a:gd name="connsiteY8" fmla="*/ 5746299 h 5746299"/>
              <a:gd name="connsiteX9" fmla="*/ 4821089 w 10525853"/>
              <a:gd name="connsiteY9" fmla="*/ 5364162 h 5746299"/>
              <a:gd name="connsiteX10" fmla="*/ 4816840 w 10525853"/>
              <a:gd name="connsiteY10" fmla="*/ 5364162 h 5746299"/>
              <a:gd name="connsiteX11" fmla="*/ 4816840 w 10525853"/>
              <a:gd name="connsiteY11" fmla="*/ 5746134 h 5746299"/>
              <a:gd name="connsiteX12" fmla="*/ 365 w 10525853"/>
              <a:gd name="connsiteY12" fmla="*/ 5746134 h 5746299"/>
              <a:gd name="connsiteX13" fmla="*/ 365 w 10525853"/>
              <a:gd name="connsiteY13" fmla="*/ 5364162 h 5746299"/>
              <a:gd name="connsiteX14" fmla="*/ 0 w 10525853"/>
              <a:gd name="connsiteY14" fmla="*/ 5364162 h 574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25853" h="5746299">
                <a:moveTo>
                  <a:pt x="0" y="0"/>
                </a:moveTo>
                <a:lnTo>
                  <a:pt x="10525853" y="0"/>
                </a:lnTo>
                <a:lnTo>
                  <a:pt x="10525853" y="3371399"/>
                </a:lnTo>
                <a:lnTo>
                  <a:pt x="10525853" y="5350474"/>
                </a:lnTo>
                <a:lnTo>
                  <a:pt x="10525853" y="5364162"/>
                </a:lnTo>
                <a:lnTo>
                  <a:pt x="10524473" y="5364162"/>
                </a:lnTo>
                <a:lnTo>
                  <a:pt x="10517811" y="5430247"/>
                </a:lnTo>
                <a:cubicBezTo>
                  <a:pt x="10480902" y="5610617"/>
                  <a:pt x="10321310" y="5746299"/>
                  <a:pt x="10130028" y="5746299"/>
                </a:cubicBezTo>
                <a:lnTo>
                  <a:pt x="4821089" y="5746299"/>
                </a:lnTo>
                <a:lnTo>
                  <a:pt x="4821089" y="5364162"/>
                </a:lnTo>
                <a:lnTo>
                  <a:pt x="4816840" y="5364162"/>
                </a:lnTo>
                <a:lnTo>
                  <a:pt x="4816840" y="5746134"/>
                </a:lnTo>
                <a:lnTo>
                  <a:pt x="365" y="5746134"/>
                </a:lnTo>
                <a:lnTo>
                  <a:pt x="365" y="5364162"/>
                </a:lnTo>
                <a:lnTo>
                  <a:pt x="0" y="5364162"/>
                </a:lnTo>
                <a:close/>
              </a:path>
            </a:pathLst>
          </a:custGeom>
        </p:spPr>
        <p:txBody>
          <a:bodyPr wrap="square">
            <a:noAutofit/>
          </a:bodyPr>
          <a:lstStyle/>
          <a:p>
            <a:pPr lvl="0"/>
            <a:r>
              <a:rPr lang="nl-NL"/>
              <a:t>Klikken om de tekststijl van het model te bewerken</a:t>
            </a:r>
          </a:p>
        </p:txBody>
      </p:sp>
    </p:spTree>
    <p:extLst>
      <p:ext uri="{BB962C8B-B14F-4D97-AF65-F5344CB8AC3E}">
        <p14:creationId xmlns:p14="http://schemas.microsoft.com/office/powerpoint/2010/main" val="138774499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18A42-BE4D-48D6-828A-3C7600E7F841}"/>
              </a:ext>
            </a:extLst>
          </p:cNvPr>
          <p:cNvSpPr>
            <a:spLocks noGrp="1"/>
          </p:cNvSpPr>
          <p:nvPr>
            <p:ph type="title"/>
          </p:nvPr>
        </p:nvSpPr>
        <p:spPr>
          <a:xfrm>
            <a:off x="475200" y="5706000"/>
            <a:ext cx="8812800" cy="763200"/>
          </a:xfrm>
        </p:spPr>
        <p:txBody>
          <a:bodyPr>
            <a:normAutofit/>
          </a:bodyPr>
          <a:lstStyle>
            <a:lvl1pPr>
              <a:defRPr sz="4000">
                <a:solidFill>
                  <a:schemeClr val="bg1"/>
                </a:solidFill>
              </a:defRPr>
            </a:lvl1pPr>
          </a:lstStyle>
          <a:p>
            <a:r>
              <a:rPr lang="nl-NL"/>
              <a:t>Klik om stijl te bewerken</a:t>
            </a:r>
            <a:endParaRPr lang="fr-BE"/>
          </a:p>
        </p:txBody>
      </p:sp>
      <p:sp>
        <p:nvSpPr>
          <p:cNvPr id="4" name="Text Placeholder 3">
            <a:extLst>
              <a:ext uri="{FF2B5EF4-FFF2-40B4-BE49-F238E27FC236}">
                <a16:creationId xmlns:a16="http://schemas.microsoft.com/office/drawing/2014/main" id="{3755B00E-2488-4038-B4EF-91917F4631DD}"/>
              </a:ext>
            </a:extLst>
          </p:cNvPr>
          <p:cNvSpPr>
            <a:spLocks noGrp="1"/>
          </p:cNvSpPr>
          <p:nvPr>
            <p:ph type="body" sz="quarter" idx="10" hasCustomPrompt="1"/>
          </p:nvPr>
        </p:nvSpPr>
        <p:spPr>
          <a:xfrm>
            <a:off x="4600800" y="1915200"/>
            <a:ext cx="2959200" cy="3106800"/>
          </a:xfrm>
        </p:spPr>
        <p:txBody>
          <a:bodyPr anchor="ctr" anchorCtr="1">
            <a:noAutofit/>
          </a:bodyPr>
          <a:lstStyle>
            <a:lvl1pPr>
              <a:defRPr sz="28700">
                <a:solidFill>
                  <a:schemeClr val="tx2"/>
                </a:solidFill>
                <a:latin typeface="+mj-lt"/>
              </a:defRPr>
            </a:lvl1pPr>
          </a:lstStyle>
          <a:p>
            <a:pPr lvl="0"/>
            <a:r>
              <a:rPr lang="en-US" dirty="0"/>
              <a:t>1</a:t>
            </a:r>
            <a:endParaRPr lang="fr-BE" dirty="0"/>
          </a:p>
        </p:txBody>
      </p:sp>
    </p:spTree>
    <p:extLst>
      <p:ext uri="{BB962C8B-B14F-4D97-AF65-F5344CB8AC3E}">
        <p14:creationId xmlns:p14="http://schemas.microsoft.com/office/powerpoint/2010/main" val="2069500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3397-9ECB-41D7-BB28-79330B9B4EE3}"/>
              </a:ext>
            </a:extLst>
          </p:cNvPr>
          <p:cNvSpPr>
            <a:spLocks noGrp="1"/>
          </p:cNvSpPr>
          <p:nvPr>
            <p:ph type="title"/>
          </p:nvPr>
        </p:nvSpPr>
        <p:spPr>
          <a:xfrm>
            <a:off x="1717200" y="3430800"/>
            <a:ext cx="8762400" cy="1857600"/>
          </a:xfrm>
        </p:spPr>
        <p:txBody>
          <a:bodyPr anchor="t" anchorCtr="0"/>
          <a:lstStyle>
            <a:lvl1pPr>
              <a:defRPr>
                <a:solidFill>
                  <a:schemeClr val="bg1"/>
                </a:solidFill>
              </a:defRPr>
            </a:lvl1pPr>
          </a:lstStyle>
          <a:p>
            <a:r>
              <a:rPr lang="nl-NL"/>
              <a:t>Klik om stijl te bewerken</a:t>
            </a:r>
            <a:endParaRPr lang="fr-BE"/>
          </a:p>
        </p:txBody>
      </p:sp>
      <p:sp>
        <p:nvSpPr>
          <p:cNvPr id="4" name="Text Placeholder 3">
            <a:extLst>
              <a:ext uri="{FF2B5EF4-FFF2-40B4-BE49-F238E27FC236}">
                <a16:creationId xmlns:a16="http://schemas.microsoft.com/office/drawing/2014/main" id="{0ED119F6-06EF-4B2E-BB92-F63E5175E4C3}"/>
              </a:ext>
            </a:extLst>
          </p:cNvPr>
          <p:cNvSpPr>
            <a:spLocks noGrp="1"/>
          </p:cNvSpPr>
          <p:nvPr>
            <p:ph type="body" sz="quarter" idx="10" hasCustomPrompt="1"/>
          </p:nvPr>
        </p:nvSpPr>
        <p:spPr>
          <a:xfrm>
            <a:off x="727200" y="684000"/>
            <a:ext cx="1699200" cy="1857600"/>
          </a:xfrm>
        </p:spPr>
        <p:txBody>
          <a:bodyPr anchor="ctr" anchorCtr="1">
            <a:noAutofit/>
          </a:bodyPr>
          <a:lstStyle>
            <a:lvl1pPr>
              <a:defRPr sz="16600">
                <a:solidFill>
                  <a:schemeClr val="tx2"/>
                </a:solidFill>
              </a:defRPr>
            </a:lvl1pPr>
          </a:lstStyle>
          <a:p>
            <a:pPr lvl="0"/>
            <a:r>
              <a:rPr lang="en-US" dirty="0"/>
              <a:t>A</a:t>
            </a:r>
            <a:endParaRPr lang="fr-BE" dirty="0"/>
          </a:p>
        </p:txBody>
      </p:sp>
    </p:spTree>
    <p:extLst>
      <p:ext uri="{BB962C8B-B14F-4D97-AF65-F5344CB8AC3E}">
        <p14:creationId xmlns:p14="http://schemas.microsoft.com/office/powerpoint/2010/main" val="1264469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1930400" y="1371600"/>
            <a:ext cx="456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6705600" y="1371600"/>
            <a:ext cx="456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5" name="Date Placeholder 4">
            <a:extLst>
              <a:ext uri="{FF2B5EF4-FFF2-40B4-BE49-F238E27FC236}">
                <a16:creationId xmlns:a16="http://schemas.microsoft.com/office/drawing/2014/main" id="{E0FE9D36-94EA-44C6-823A-0CAB30DD576E}"/>
              </a:ext>
            </a:extLst>
          </p:cNvPr>
          <p:cNvSpPr>
            <a:spLocks noGrp="1"/>
          </p:cNvSpPr>
          <p:nvPr>
            <p:ph type="dt" sz="half" idx="10"/>
          </p:nvPr>
        </p:nvSpPr>
        <p:spPr/>
        <p:txBody>
          <a:bodyPr/>
          <a:lstStyle>
            <a:lvl1pPr algn="r">
              <a:defRPr/>
            </a:lvl1pPr>
          </a:lstStyle>
          <a:p>
            <a:pPr>
              <a:defRPr/>
            </a:pPr>
            <a:r>
              <a:rPr lang="nl-BE"/>
              <a:t>2</a:t>
            </a:r>
            <a:endParaRPr lang="en-US"/>
          </a:p>
        </p:txBody>
      </p:sp>
      <p:sp>
        <p:nvSpPr>
          <p:cNvPr id="6" name="Footer Placeholder 4">
            <a:extLst>
              <a:ext uri="{FF2B5EF4-FFF2-40B4-BE49-F238E27FC236}">
                <a16:creationId xmlns:a16="http://schemas.microsoft.com/office/drawing/2014/main" id="{A4BEEE14-3561-4CE1-BB99-F789F949C08A}"/>
              </a:ext>
            </a:extLst>
          </p:cNvPr>
          <p:cNvSpPr>
            <a:spLocks noGrp="1"/>
          </p:cNvSpPr>
          <p:nvPr>
            <p:ph type="ftr" sz="quarter" idx="11"/>
          </p:nvPr>
        </p:nvSpPr>
        <p:spPr/>
        <p:txBody>
          <a:bodyPr/>
          <a:lstStyle>
            <a:lvl1pPr algn="l">
              <a:defRPr>
                <a:solidFill>
                  <a:srgbClr val="A0AFAE"/>
                </a:solidFill>
                <a:latin typeface="Arial" charset="0"/>
                <a:ea typeface="ヒラギノ角ゴ Pro W3" charset="-128"/>
                <a:cs typeface="Arial" charset="0"/>
              </a:defRPr>
            </a:lvl1pPr>
          </a:lstStyle>
          <a:p>
            <a:pPr>
              <a:defRPr/>
            </a:pPr>
            <a:r>
              <a:rPr lang="nl-NL"/>
              <a:t>Integrale Veiligheid</a:t>
            </a:r>
            <a:endParaRPr lang="en-US" sz="1400"/>
          </a:p>
        </p:txBody>
      </p:sp>
    </p:spTree>
    <p:extLst>
      <p:ext uri="{BB962C8B-B14F-4D97-AF65-F5344CB8AC3E}">
        <p14:creationId xmlns:p14="http://schemas.microsoft.com/office/powerpoint/2010/main" val="183269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FDEAC3-4E34-470F-8364-B60ADD1CF3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fr-BE"/>
          </a:p>
        </p:txBody>
      </p:sp>
      <p:sp>
        <p:nvSpPr>
          <p:cNvPr id="3" name="Text Placeholder 2">
            <a:extLst>
              <a:ext uri="{FF2B5EF4-FFF2-40B4-BE49-F238E27FC236}">
                <a16:creationId xmlns:a16="http://schemas.microsoft.com/office/drawing/2014/main" id="{515EF2B7-2CE5-4DD3-9E6B-D838BBD4C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endParaRPr lang="fr-BE" dirty="0"/>
          </a:p>
        </p:txBody>
      </p:sp>
    </p:spTree>
    <p:extLst>
      <p:ext uri="{BB962C8B-B14F-4D97-AF65-F5344CB8AC3E}">
        <p14:creationId xmlns:p14="http://schemas.microsoft.com/office/powerpoint/2010/main" val="4685336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 id="2147483670" r:id="rId4"/>
    <p:sldLayoutId id="2147483671" r:id="rId5"/>
    <p:sldLayoutId id="2147483672" r:id="rId6"/>
    <p:sldLayoutId id="2147483673" r:id="rId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718F40-7637-4A33-8ED1-D4D694517AA9}"/>
              </a:ext>
            </a:extLst>
          </p:cNvPr>
          <p:cNvSpPr>
            <a:spLocks noGrp="1"/>
          </p:cNvSpPr>
          <p:nvPr>
            <p:ph type="ctrTitle"/>
          </p:nvPr>
        </p:nvSpPr>
        <p:spPr/>
        <p:txBody>
          <a:bodyPr/>
          <a:lstStyle/>
          <a:p>
            <a:r>
              <a:rPr lang="en-US" altLang="nl-BE" dirty="0">
                <a:latin typeface="Verdana" panose="020B0604030504040204" pitchFamily="34" charset="0"/>
                <a:cs typeface="Verdana" panose="020B0604030504040204" pitchFamily="34" charset="0"/>
              </a:rPr>
              <a:t>What’s app </a:t>
            </a:r>
            <a:r>
              <a:rPr lang="en-US" altLang="nl-BE" dirty="0" err="1">
                <a:latin typeface="Verdana" panose="020B0604030504040204" pitchFamily="34" charset="0"/>
                <a:cs typeface="Verdana" panose="020B0604030504040204" pitchFamily="34" charset="0"/>
              </a:rPr>
              <a:t>Buurtpreventie</a:t>
            </a:r>
            <a:r>
              <a:rPr lang="en-US" altLang="nl-BE" dirty="0">
                <a:latin typeface="Verdana" panose="020B0604030504040204" pitchFamily="34" charset="0"/>
                <a:cs typeface="Verdana" panose="020B0604030504040204" pitchFamily="34" charset="0"/>
              </a:rPr>
              <a:t> </a:t>
            </a:r>
            <a:endParaRPr lang="fr-BE" dirty="0"/>
          </a:p>
        </p:txBody>
      </p:sp>
      <p:pic>
        <p:nvPicPr>
          <p:cNvPr id="8" name="Afbeelding 7" descr="Afbeelding met tekening&#10;&#10;Automatisch gegenereerde beschrijving">
            <a:extLst>
              <a:ext uri="{FF2B5EF4-FFF2-40B4-BE49-F238E27FC236}">
                <a16:creationId xmlns:a16="http://schemas.microsoft.com/office/drawing/2014/main" id="{0FBC9F03-961B-47D5-A575-4DF6C5981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0600" y="1656247"/>
            <a:ext cx="2683526" cy="2683526"/>
          </a:xfrm>
          <a:prstGeom prst="rect">
            <a:avLst/>
          </a:prstGeom>
        </p:spPr>
      </p:pic>
      <p:pic>
        <p:nvPicPr>
          <p:cNvPr id="9" name="Afbeelding 8">
            <a:extLst>
              <a:ext uri="{FF2B5EF4-FFF2-40B4-BE49-F238E27FC236}">
                <a16:creationId xmlns:a16="http://schemas.microsoft.com/office/drawing/2014/main" id="{1AD246B0-08A1-4A1F-9DAD-C70E3A400ED3}"/>
              </a:ext>
            </a:extLst>
          </p:cNvPr>
          <p:cNvPicPr/>
          <p:nvPr/>
        </p:nvPicPr>
        <p:blipFill rotWithShape="1">
          <a:blip r:embed="rId3" cstate="hqprint">
            <a:extLst>
              <a:ext uri="{28A0092B-C50C-407E-A947-70E740481C1C}">
                <a14:useLocalDpi xmlns:a14="http://schemas.microsoft.com/office/drawing/2010/main" val="0"/>
              </a:ext>
            </a:extLst>
          </a:blip>
          <a:srcRect t="24118" b="5292"/>
          <a:stretch/>
        </p:blipFill>
        <p:spPr bwMode="auto">
          <a:xfrm>
            <a:off x="277274" y="6055567"/>
            <a:ext cx="1859436" cy="7277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4675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a:extLst>
              <a:ext uri="{FF2B5EF4-FFF2-40B4-BE49-F238E27FC236}">
                <a16:creationId xmlns:a16="http://schemas.microsoft.com/office/drawing/2014/main" id="{12E6C965-2736-435A-8733-504A71712094}"/>
              </a:ext>
            </a:extLst>
          </p:cNvPr>
          <p:cNvSpPr>
            <a:spLocks noGrp="1" noChangeArrowheads="1"/>
          </p:cNvSpPr>
          <p:nvPr>
            <p:ph type="title"/>
          </p:nvPr>
        </p:nvSpPr>
        <p:spPr/>
        <p:txBody>
          <a:bodyPr/>
          <a:lstStyle/>
          <a:p>
            <a:r>
              <a:rPr lang="nl-BE" altLang="nl-BE">
                <a:latin typeface="Verdana" panose="020B0604030504040204" pitchFamily="34" charset="0"/>
                <a:cs typeface="Verdana" panose="020B0604030504040204" pitchFamily="34" charset="0"/>
              </a:rPr>
              <a:t>What’s app - methode</a:t>
            </a:r>
            <a:endParaRPr lang="nl-NL" altLang="nl-BE">
              <a:latin typeface="Verdana" panose="020B0604030504040204" pitchFamily="34" charset="0"/>
              <a:cs typeface="Verdana" panose="020B0604030504040204" pitchFamily="34" charset="0"/>
            </a:endParaRPr>
          </a:p>
        </p:txBody>
      </p:sp>
      <p:sp>
        <p:nvSpPr>
          <p:cNvPr id="39939" name="Tijdelijke aanduiding voor inhoud 2">
            <a:extLst>
              <a:ext uri="{FF2B5EF4-FFF2-40B4-BE49-F238E27FC236}">
                <a16:creationId xmlns:a16="http://schemas.microsoft.com/office/drawing/2014/main" id="{AAADD362-5EB7-4CD8-8436-19842CFB3497}"/>
              </a:ext>
            </a:extLst>
          </p:cNvPr>
          <p:cNvSpPr>
            <a:spLocks noGrp="1"/>
          </p:cNvSpPr>
          <p:nvPr>
            <p:ph idx="1"/>
          </p:nvPr>
        </p:nvSpPr>
        <p:spPr>
          <a:xfrm>
            <a:off x="620085" y="1462480"/>
            <a:ext cx="11090945" cy="4876800"/>
          </a:xfrm>
        </p:spPr>
        <p:txBody>
          <a:bodyPr>
            <a:normAutofit/>
          </a:bodyPr>
          <a:lstStyle/>
          <a:p>
            <a:pPr>
              <a:defRPr/>
            </a:pPr>
            <a:r>
              <a:rPr lang="nl-BE" altLang="nl-BE" sz="2000" dirty="0">
                <a:latin typeface="Verdana" panose="020B0604030504040204" pitchFamily="34" charset="0"/>
                <a:cs typeface="Verdana" panose="020B0604030504040204" pitchFamily="34" charset="0"/>
              </a:rPr>
              <a:t>Waarvoor gebruiken we de </a:t>
            </a:r>
            <a:r>
              <a:rPr lang="nl-BE" altLang="nl-BE" sz="2000" dirty="0" err="1">
                <a:latin typeface="Verdana" panose="020B0604030504040204" pitchFamily="34" charset="0"/>
                <a:cs typeface="Verdana" panose="020B0604030504040204" pitchFamily="34" charset="0"/>
              </a:rPr>
              <a:t>what’s</a:t>
            </a:r>
            <a:r>
              <a:rPr lang="nl-BE" altLang="nl-BE" sz="2000" dirty="0">
                <a:latin typeface="Verdana" panose="020B0604030504040204" pitchFamily="34" charset="0"/>
                <a:cs typeface="Verdana" panose="020B0604030504040204" pitchFamily="34" charset="0"/>
              </a:rPr>
              <a:t> app-groep niet? </a:t>
            </a:r>
          </a:p>
          <a:p>
            <a:pPr>
              <a:defRPr/>
            </a:pPr>
            <a:endParaRPr lang="nl-BE" altLang="nl-BE" sz="2000" dirty="0">
              <a:latin typeface="Verdana" panose="020B0604030504040204" pitchFamily="34" charset="0"/>
              <a:cs typeface="Verdana" panose="020B0604030504040204" pitchFamily="34" charset="0"/>
            </a:endParaRPr>
          </a:p>
          <a:p>
            <a:pPr lvl="1">
              <a:buClr>
                <a:srgbClr val="FF0000"/>
              </a:buClr>
              <a:buFont typeface="Wingdings" panose="05000000000000000000" pitchFamily="2" charset="2"/>
              <a:buChar char="q"/>
              <a:defRPr/>
            </a:pPr>
            <a:r>
              <a:rPr lang="nl-BE" altLang="nl-BE" sz="2000" dirty="0">
                <a:latin typeface="Verdana" panose="020B0604030504040204" pitchFamily="34" charset="0"/>
                <a:cs typeface="Verdana" panose="020B0604030504040204" pitchFamily="34" charset="0"/>
              </a:rPr>
              <a:t> Stuur geen onnodige berichten of privéberichten</a:t>
            </a:r>
          </a:p>
          <a:p>
            <a:pPr lvl="1">
              <a:buClr>
                <a:srgbClr val="FF0000"/>
              </a:buClr>
              <a:buFont typeface="Wingdings" panose="05000000000000000000" pitchFamily="2" charset="2"/>
              <a:buChar char="q"/>
              <a:defRPr/>
            </a:pPr>
            <a:r>
              <a:rPr lang="nl-BE" altLang="nl-BE" sz="2000" dirty="0">
                <a:latin typeface="Verdana" panose="020B0604030504040204" pitchFamily="34" charset="0"/>
                <a:cs typeface="Verdana" panose="020B0604030504040204" pitchFamily="34" charset="0"/>
              </a:rPr>
              <a:t> Ga niet in discussie</a:t>
            </a:r>
          </a:p>
          <a:p>
            <a:pPr lvl="1">
              <a:buClr>
                <a:srgbClr val="FF0000"/>
              </a:buClr>
              <a:buFont typeface="Wingdings" panose="05000000000000000000" pitchFamily="2" charset="2"/>
              <a:buChar char="q"/>
              <a:defRPr/>
            </a:pPr>
            <a:r>
              <a:rPr lang="nl-BE" altLang="nl-BE" sz="2000" dirty="0">
                <a:latin typeface="Verdana" panose="020B0604030504040204" pitchFamily="34" charset="0"/>
                <a:cs typeface="Verdana" panose="020B0604030504040204" pitchFamily="34" charset="0"/>
              </a:rPr>
              <a:t> Stuur geen smiley of duim na een bericht</a:t>
            </a:r>
          </a:p>
          <a:p>
            <a:pPr lvl="1">
              <a:buClr>
                <a:srgbClr val="FF0000"/>
              </a:buClr>
              <a:buFont typeface="Wingdings" panose="05000000000000000000" pitchFamily="2" charset="2"/>
              <a:buChar char="q"/>
              <a:defRPr/>
            </a:pPr>
            <a:r>
              <a:rPr lang="nl-BE" altLang="nl-BE" sz="2000" dirty="0">
                <a:latin typeface="Verdana" panose="020B0604030504040204" pitchFamily="34" charset="0"/>
                <a:cs typeface="Verdana" panose="020B0604030504040204" pitchFamily="34" charset="0"/>
              </a:rPr>
              <a:t> Stuur geen onnodige berichten als de politie al aanwezig is</a:t>
            </a:r>
          </a:p>
          <a:p>
            <a:pPr lvl="1">
              <a:buClr>
                <a:srgbClr val="FF0000"/>
              </a:buClr>
              <a:buFont typeface="Wingdings" panose="05000000000000000000" pitchFamily="2" charset="2"/>
              <a:buChar char="q"/>
              <a:defRPr/>
            </a:pPr>
            <a:r>
              <a:rPr lang="nl-BE" altLang="nl-BE" sz="2000" dirty="0">
                <a:latin typeface="Verdana" panose="020B0604030504040204" pitchFamily="34" charset="0"/>
                <a:cs typeface="Verdana" panose="020B0604030504040204" pitchFamily="34" charset="0"/>
              </a:rPr>
              <a:t> Stel geen vragen of opmerkingen die niet relevant zijn</a:t>
            </a:r>
          </a:p>
          <a:p>
            <a:pPr lvl="1">
              <a:buClr>
                <a:srgbClr val="FF0000"/>
              </a:buClr>
              <a:buFont typeface="Wingdings" panose="05000000000000000000" pitchFamily="2" charset="2"/>
              <a:buChar char="q"/>
              <a:defRPr/>
            </a:pPr>
            <a:r>
              <a:rPr lang="nl-BE" altLang="nl-BE" sz="2000" dirty="0">
                <a:latin typeface="Verdana" panose="020B0604030504040204" pitchFamily="34" charset="0"/>
                <a:cs typeface="Verdana" panose="020B0604030504040204" pitchFamily="34" charset="0"/>
              </a:rPr>
              <a:t> Reageer niet op een bericht, tenzij u nieuwe informatie heeft</a:t>
            </a:r>
          </a:p>
          <a:p>
            <a:pPr lvl="1">
              <a:buClr>
                <a:srgbClr val="FF0000"/>
              </a:buClr>
              <a:buFont typeface="Wingdings" panose="05000000000000000000" pitchFamily="2" charset="2"/>
              <a:buChar char="q"/>
              <a:defRPr/>
            </a:pPr>
            <a:r>
              <a:rPr lang="nl-BE" altLang="nl-BE" sz="2000" dirty="0">
                <a:latin typeface="Verdana" panose="020B0604030504040204" pitchFamily="34" charset="0"/>
                <a:cs typeface="Verdana" panose="020B0604030504040204" pitchFamily="34" charset="0"/>
              </a:rPr>
              <a:t> Ga niet actief patrouilleren en/ of bewaken</a:t>
            </a:r>
          </a:p>
          <a:p>
            <a:pPr lvl="1">
              <a:buClr>
                <a:srgbClr val="FF0000"/>
              </a:buClr>
              <a:buFont typeface="Wingdings" panose="05000000000000000000" pitchFamily="2" charset="2"/>
              <a:buChar char="q"/>
              <a:defRPr/>
            </a:pPr>
            <a:r>
              <a:rPr lang="nl-BE" altLang="nl-BE" sz="2000" dirty="0">
                <a:latin typeface="Verdana" panose="020B0604030504040204" pitchFamily="34" charset="0"/>
                <a:cs typeface="Verdana" panose="020B0604030504040204" pitchFamily="34" charset="0"/>
              </a:rPr>
              <a:t> Respecteer het beroepsgeheim en maak info niet openbaar buiten de groep</a:t>
            </a:r>
          </a:p>
          <a:p>
            <a:pPr lvl="1">
              <a:buClr>
                <a:srgbClr val="FF0000"/>
              </a:buClr>
              <a:buFont typeface="Wingdings" panose="05000000000000000000" pitchFamily="2" charset="2"/>
              <a:buChar char="q"/>
              <a:defRPr/>
            </a:pPr>
            <a:endParaRPr lang="nl-BE" altLang="nl-BE" sz="1000" dirty="0">
              <a:latin typeface="Verdana" panose="020B0604030504040204" pitchFamily="34" charset="0"/>
              <a:cs typeface="Verdana" panose="020B0604030504040204" pitchFamily="34" charset="0"/>
            </a:endParaRPr>
          </a:p>
          <a:p>
            <a:pPr>
              <a:buClr>
                <a:srgbClr val="FF0000"/>
              </a:buClr>
              <a:buFont typeface="Wingdings" panose="05000000000000000000" pitchFamily="2" charset="2"/>
              <a:buChar char="q"/>
              <a:defRPr/>
            </a:pPr>
            <a:endParaRPr lang="nl-BE" altLang="nl-BE" sz="1600" dirty="0">
              <a:latin typeface="Verdana" panose="020B0604030504040204" pitchFamily="34" charset="0"/>
              <a:cs typeface="Verdana" panose="020B0604030504040204" pitchFamily="34" charset="0"/>
            </a:endParaRPr>
          </a:p>
          <a:p>
            <a:pPr>
              <a:buClr>
                <a:srgbClr val="FF0000"/>
              </a:buClr>
              <a:buFont typeface="Wingdings" panose="05000000000000000000" pitchFamily="2" charset="2"/>
              <a:buChar char="q"/>
              <a:defRPr/>
            </a:pPr>
            <a:endParaRPr lang="nl-BE" altLang="nl-BE" sz="16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marL="914400" lvl="2" indent="0">
              <a:buNone/>
              <a:defRPr/>
            </a:pPr>
            <a:endParaRPr lang="nl-BE" altLang="nl-BE" sz="1800" dirty="0">
              <a:latin typeface="Verdana" panose="020B0604030504040204" pitchFamily="34" charset="0"/>
              <a:cs typeface="Verdana" panose="020B0604030504040204" pitchFamily="34" charset="0"/>
            </a:endParaRPr>
          </a:p>
          <a:p>
            <a:pPr marL="914400" lvl="2" indent="0">
              <a:buNone/>
              <a:defRPr/>
            </a:pPr>
            <a:endParaRPr lang="nl-BE" altLang="nl-BE" sz="1050" dirty="0">
              <a:latin typeface="Verdana" panose="020B0604030504040204" pitchFamily="34" charset="0"/>
              <a:cs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a:extLst>
              <a:ext uri="{FF2B5EF4-FFF2-40B4-BE49-F238E27FC236}">
                <a16:creationId xmlns:a16="http://schemas.microsoft.com/office/drawing/2014/main" id="{DD0A05C0-4D20-4693-97D3-10B2D048EC98}"/>
              </a:ext>
            </a:extLst>
          </p:cNvPr>
          <p:cNvSpPr>
            <a:spLocks noGrp="1" noChangeArrowheads="1"/>
          </p:cNvSpPr>
          <p:nvPr>
            <p:ph type="title"/>
          </p:nvPr>
        </p:nvSpPr>
        <p:spPr/>
        <p:txBody>
          <a:bodyPr/>
          <a:lstStyle/>
          <a:p>
            <a:r>
              <a:rPr lang="nl-BE" altLang="nl-BE">
                <a:latin typeface="Verdana" panose="020B0604030504040204" pitchFamily="34" charset="0"/>
                <a:cs typeface="Verdana" panose="020B0604030504040204" pitchFamily="34" charset="0"/>
              </a:rPr>
              <a:t>What’s app - structuur</a:t>
            </a:r>
            <a:endParaRPr lang="nl-NL" altLang="nl-BE">
              <a:latin typeface="Verdana" panose="020B0604030504040204" pitchFamily="34" charset="0"/>
              <a:cs typeface="Verdana" panose="020B0604030504040204" pitchFamily="34" charset="0"/>
            </a:endParaRPr>
          </a:p>
        </p:txBody>
      </p:sp>
      <p:sp>
        <p:nvSpPr>
          <p:cNvPr id="39939" name="Tijdelijke aanduiding voor inhoud 2">
            <a:extLst>
              <a:ext uri="{FF2B5EF4-FFF2-40B4-BE49-F238E27FC236}">
                <a16:creationId xmlns:a16="http://schemas.microsoft.com/office/drawing/2014/main" id="{3F43C3DD-00B3-4ED4-A017-7FF003E11A42}"/>
              </a:ext>
            </a:extLst>
          </p:cNvPr>
          <p:cNvSpPr>
            <a:spLocks noGrp="1"/>
          </p:cNvSpPr>
          <p:nvPr>
            <p:ph idx="1"/>
          </p:nvPr>
        </p:nvSpPr>
        <p:spPr>
          <a:xfrm>
            <a:off x="2209800" y="1219200"/>
            <a:ext cx="8134350" cy="4876800"/>
          </a:xfrm>
        </p:spPr>
        <p:txBody>
          <a:bodyPr/>
          <a:lstStyle/>
          <a:p>
            <a:pPr marL="457200" lvl="1" indent="0">
              <a:buClr>
                <a:srgbClr val="FF0000"/>
              </a:buClr>
              <a:buNone/>
              <a:defRPr/>
            </a:pPr>
            <a:endParaRPr lang="nl-BE" altLang="nl-BE" sz="1000" dirty="0">
              <a:latin typeface="Verdana" panose="020B0604030504040204" pitchFamily="34" charset="0"/>
              <a:cs typeface="Verdana" panose="020B0604030504040204" pitchFamily="34" charset="0"/>
            </a:endParaRPr>
          </a:p>
          <a:p>
            <a:pPr>
              <a:buClr>
                <a:srgbClr val="FF0000"/>
              </a:buClr>
              <a:buFont typeface="Wingdings" panose="05000000000000000000" pitchFamily="2" charset="2"/>
              <a:buChar char="q"/>
              <a:defRPr/>
            </a:pPr>
            <a:endParaRPr lang="nl-BE" altLang="nl-BE" sz="1600" dirty="0">
              <a:latin typeface="Verdana" panose="020B0604030504040204" pitchFamily="34" charset="0"/>
              <a:cs typeface="Verdana" panose="020B0604030504040204" pitchFamily="34" charset="0"/>
            </a:endParaRPr>
          </a:p>
          <a:p>
            <a:pPr>
              <a:buClr>
                <a:srgbClr val="FF0000"/>
              </a:buClr>
              <a:buFont typeface="Wingdings" panose="05000000000000000000" pitchFamily="2" charset="2"/>
              <a:buChar char="q"/>
              <a:defRPr/>
            </a:pPr>
            <a:endParaRPr lang="nl-BE" altLang="nl-BE" sz="16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marL="914400" lvl="2" indent="0">
              <a:buNone/>
              <a:defRPr/>
            </a:pPr>
            <a:endParaRPr lang="nl-BE" altLang="nl-BE" sz="1800" dirty="0">
              <a:latin typeface="Verdana" panose="020B0604030504040204" pitchFamily="34" charset="0"/>
              <a:cs typeface="Verdana" panose="020B0604030504040204" pitchFamily="34" charset="0"/>
            </a:endParaRPr>
          </a:p>
          <a:p>
            <a:pPr marL="914400" lvl="2" indent="0">
              <a:buNone/>
              <a:defRPr/>
            </a:pPr>
            <a:endParaRPr lang="nl-BE" altLang="nl-BE" sz="1050" dirty="0">
              <a:latin typeface="Verdana" panose="020B0604030504040204" pitchFamily="34" charset="0"/>
              <a:cs typeface="Verdana" panose="020B0604030504040204" pitchFamily="34" charset="0"/>
            </a:endParaRPr>
          </a:p>
        </p:txBody>
      </p:sp>
      <p:graphicFrame>
        <p:nvGraphicFramePr>
          <p:cNvPr id="2" name="Diagram 1">
            <a:extLst>
              <a:ext uri="{FF2B5EF4-FFF2-40B4-BE49-F238E27FC236}">
                <a16:creationId xmlns:a16="http://schemas.microsoft.com/office/drawing/2014/main" id="{C1C6F69F-BC7C-4C1A-A1DD-BBD46B3D8A10}"/>
              </a:ext>
            </a:extLst>
          </p:cNvPr>
          <p:cNvGraphicFramePr/>
          <p:nvPr>
            <p:extLst>
              <p:ext uri="{D42A27DB-BD31-4B8C-83A1-F6EECF244321}">
                <p14:modId xmlns:p14="http://schemas.microsoft.com/office/powerpoint/2010/main" val="4185794385"/>
              </p:ext>
            </p:extLst>
          </p:nvPr>
        </p:nvGraphicFramePr>
        <p:xfrm>
          <a:off x="2353469" y="1621871"/>
          <a:ext cx="7485062" cy="4730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a:extLst>
              <a:ext uri="{FF2B5EF4-FFF2-40B4-BE49-F238E27FC236}">
                <a16:creationId xmlns:a16="http://schemas.microsoft.com/office/drawing/2014/main" id="{9E61C0D8-B82A-4DF6-97BA-58623560F0B1}"/>
              </a:ext>
            </a:extLst>
          </p:cNvPr>
          <p:cNvSpPr>
            <a:spLocks noGrp="1" noChangeArrowheads="1"/>
          </p:cNvSpPr>
          <p:nvPr>
            <p:ph type="title"/>
          </p:nvPr>
        </p:nvSpPr>
        <p:spPr/>
        <p:txBody>
          <a:bodyPr/>
          <a:lstStyle/>
          <a:p>
            <a:r>
              <a:rPr lang="nl-BE" altLang="nl-BE">
                <a:latin typeface="Verdana" panose="020B0604030504040204" pitchFamily="34" charset="0"/>
                <a:cs typeface="Verdana" panose="020B0604030504040204" pitchFamily="34" charset="0"/>
              </a:rPr>
              <a:t>Wat is de rol van de coördinator? </a:t>
            </a:r>
            <a:endParaRPr lang="nl-NL" altLang="nl-BE">
              <a:latin typeface="Verdana" panose="020B0604030504040204" pitchFamily="34" charset="0"/>
              <a:cs typeface="Verdana" panose="020B0604030504040204" pitchFamily="34" charset="0"/>
            </a:endParaRPr>
          </a:p>
        </p:txBody>
      </p:sp>
      <p:sp>
        <p:nvSpPr>
          <p:cNvPr id="39939" name="Tijdelijke aanduiding voor inhoud 2">
            <a:extLst>
              <a:ext uri="{FF2B5EF4-FFF2-40B4-BE49-F238E27FC236}">
                <a16:creationId xmlns:a16="http://schemas.microsoft.com/office/drawing/2014/main" id="{107C2EDC-DF6D-44FC-82C7-0C5D8256DB0D}"/>
              </a:ext>
            </a:extLst>
          </p:cNvPr>
          <p:cNvSpPr>
            <a:spLocks noGrp="1"/>
          </p:cNvSpPr>
          <p:nvPr>
            <p:ph idx="1"/>
          </p:nvPr>
        </p:nvSpPr>
        <p:spPr>
          <a:xfrm>
            <a:off x="2125969" y="1409350"/>
            <a:ext cx="8134350" cy="4830414"/>
          </a:xfrm>
        </p:spPr>
        <p:txBody>
          <a:bodyPr/>
          <a:lstStyle/>
          <a:p>
            <a:pPr marL="457200" lvl="1" indent="0">
              <a:buClr>
                <a:srgbClr val="FF0000"/>
              </a:buClr>
              <a:buNone/>
              <a:defRPr/>
            </a:pPr>
            <a:endParaRPr lang="nl-BE" altLang="nl-BE" sz="1000" dirty="0">
              <a:latin typeface="Verdana" panose="020B0604030504040204" pitchFamily="34" charset="0"/>
              <a:cs typeface="Verdana" panose="020B0604030504040204" pitchFamily="34" charset="0"/>
            </a:endParaRPr>
          </a:p>
          <a:p>
            <a:pPr>
              <a:buClr>
                <a:srgbClr val="FF0000"/>
              </a:buClr>
              <a:buFont typeface="Wingdings" panose="05000000000000000000" pitchFamily="2" charset="2"/>
              <a:buChar char="q"/>
              <a:defRPr/>
            </a:pPr>
            <a:endParaRPr lang="nl-BE" altLang="nl-BE" sz="1600" dirty="0">
              <a:latin typeface="Verdana" panose="020B0604030504040204" pitchFamily="34" charset="0"/>
              <a:cs typeface="Verdana" panose="020B0604030504040204" pitchFamily="34" charset="0"/>
            </a:endParaRPr>
          </a:p>
          <a:p>
            <a:pPr>
              <a:buClr>
                <a:srgbClr val="00B050"/>
              </a:buClr>
              <a:buFont typeface="Wingdings" panose="05000000000000000000" pitchFamily="2" charset="2"/>
              <a:buChar char="ü"/>
              <a:defRPr/>
            </a:pPr>
            <a:r>
              <a:rPr lang="nl-BE" altLang="nl-BE" sz="1800" dirty="0">
                <a:latin typeface="Verdana" panose="020B0604030504040204" pitchFamily="34" charset="0"/>
                <a:cs typeface="Verdana" panose="020B0604030504040204" pitchFamily="34" charset="0"/>
              </a:rPr>
              <a:t> </a:t>
            </a:r>
            <a:r>
              <a:rPr lang="nl-BE" altLang="nl-BE" sz="2400" dirty="0">
                <a:latin typeface="Verdana" panose="020B0604030504040204" pitchFamily="34" charset="0"/>
                <a:cs typeface="Verdana" panose="020B0604030504040204" pitchFamily="34" charset="0"/>
              </a:rPr>
              <a:t>Werven van deelnemers via buurtuitnodigingen</a:t>
            </a:r>
          </a:p>
          <a:p>
            <a:pPr>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 Beheren van de </a:t>
            </a:r>
            <a:r>
              <a:rPr lang="nl-BE" altLang="nl-BE" sz="2400" dirty="0" err="1">
                <a:latin typeface="Verdana" panose="020B0604030504040204" pitchFamily="34" charset="0"/>
                <a:cs typeface="Verdana" panose="020B0604030504040204" pitchFamily="34" charset="0"/>
              </a:rPr>
              <a:t>what’s</a:t>
            </a:r>
            <a:r>
              <a:rPr lang="nl-BE" altLang="nl-BE" sz="2400" dirty="0">
                <a:latin typeface="Verdana" panose="020B0604030504040204" pitchFamily="34" charset="0"/>
                <a:cs typeface="Verdana" panose="020B0604030504040204" pitchFamily="34" charset="0"/>
              </a:rPr>
              <a:t> app groep</a:t>
            </a:r>
          </a:p>
          <a:p>
            <a:pPr>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 Inschrijven en toevoegen van de deelnemers</a:t>
            </a:r>
          </a:p>
          <a:p>
            <a:pPr>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 Doen naleven van de gedragsregels</a:t>
            </a:r>
          </a:p>
          <a:p>
            <a:pPr>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 Vertrouwelijkheidsovereenkomst</a:t>
            </a:r>
          </a:p>
          <a:p>
            <a:pPr>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 Contactpersoon van politie en gemeente</a:t>
            </a:r>
          </a:p>
          <a:p>
            <a:pPr>
              <a:buClr>
                <a:srgbClr val="00B050"/>
              </a:buClr>
              <a:buFont typeface="Wingdings" panose="05000000000000000000" pitchFamily="2" charset="2"/>
              <a:buChar char="ü"/>
              <a:defRPr/>
            </a:pPr>
            <a:endParaRPr lang="nl-BE" altLang="nl-BE" sz="2400" dirty="0">
              <a:latin typeface="Verdana" panose="020B0604030504040204" pitchFamily="34" charset="0"/>
              <a:cs typeface="Verdana" panose="020B0604030504040204" pitchFamily="34" charset="0"/>
            </a:endParaRPr>
          </a:p>
          <a:p>
            <a:pPr>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 COÖRDINATOR = DRIJVENDE KRACHT</a:t>
            </a:r>
          </a:p>
          <a:p>
            <a:pPr>
              <a:defRPr/>
            </a:pPr>
            <a:endParaRPr lang="nl-BE" altLang="nl-BE" sz="1600" dirty="0">
              <a:latin typeface="Verdana" panose="020B0604030504040204" pitchFamily="34" charset="0"/>
              <a:cs typeface="Verdana" panose="020B0604030504040204" pitchFamily="34" charset="0"/>
            </a:endParaRPr>
          </a:p>
          <a:p>
            <a:pPr marL="914400" lvl="2" indent="0">
              <a:buNone/>
              <a:defRPr/>
            </a:pPr>
            <a:endParaRPr lang="nl-BE" altLang="nl-BE" sz="1800" dirty="0">
              <a:latin typeface="Verdana" panose="020B0604030504040204" pitchFamily="34" charset="0"/>
              <a:cs typeface="Verdana" panose="020B0604030504040204" pitchFamily="34" charset="0"/>
            </a:endParaRPr>
          </a:p>
          <a:p>
            <a:pPr marL="914400" lvl="2" indent="0">
              <a:buNone/>
              <a:defRPr/>
            </a:pPr>
            <a:endParaRPr lang="nl-BE" altLang="nl-BE" sz="1050" dirty="0">
              <a:latin typeface="Verdana" panose="020B0604030504040204" pitchFamily="34" charset="0"/>
              <a:cs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a:extLst>
              <a:ext uri="{FF2B5EF4-FFF2-40B4-BE49-F238E27FC236}">
                <a16:creationId xmlns:a16="http://schemas.microsoft.com/office/drawing/2014/main" id="{4CD91C3C-363E-4067-8756-77BE949593E4}"/>
              </a:ext>
            </a:extLst>
          </p:cNvPr>
          <p:cNvSpPr>
            <a:spLocks noGrp="1" noChangeArrowheads="1"/>
          </p:cNvSpPr>
          <p:nvPr>
            <p:ph type="title"/>
          </p:nvPr>
        </p:nvSpPr>
        <p:spPr/>
        <p:txBody>
          <a:bodyPr>
            <a:normAutofit fontScale="90000"/>
          </a:bodyPr>
          <a:lstStyle/>
          <a:p>
            <a:r>
              <a:rPr lang="nl-BE" altLang="nl-BE" dirty="0">
                <a:latin typeface="Verdana" panose="020B0604030504040204" pitchFamily="34" charset="0"/>
                <a:cs typeface="Verdana" panose="020B0604030504040204" pitchFamily="34" charset="0"/>
              </a:rPr>
              <a:t>Wat is de rol van de politie/gemeente? </a:t>
            </a:r>
            <a:endParaRPr lang="nl-NL" altLang="nl-BE" dirty="0">
              <a:latin typeface="Verdana" panose="020B0604030504040204" pitchFamily="34" charset="0"/>
              <a:cs typeface="Verdana" panose="020B0604030504040204" pitchFamily="34" charset="0"/>
            </a:endParaRPr>
          </a:p>
        </p:txBody>
      </p:sp>
      <p:sp>
        <p:nvSpPr>
          <p:cNvPr id="39939" name="Tijdelijke aanduiding voor inhoud 2">
            <a:extLst>
              <a:ext uri="{FF2B5EF4-FFF2-40B4-BE49-F238E27FC236}">
                <a16:creationId xmlns:a16="http://schemas.microsoft.com/office/drawing/2014/main" id="{0B5FAA07-4F11-4412-ADFF-8906A62C684B}"/>
              </a:ext>
            </a:extLst>
          </p:cNvPr>
          <p:cNvSpPr>
            <a:spLocks noGrp="1"/>
          </p:cNvSpPr>
          <p:nvPr>
            <p:ph idx="1"/>
          </p:nvPr>
        </p:nvSpPr>
        <p:spPr>
          <a:xfrm>
            <a:off x="1937856" y="1362965"/>
            <a:ext cx="8489659" cy="4876800"/>
          </a:xfrm>
        </p:spPr>
        <p:txBody>
          <a:bodyPr/>
          <a:lstStyle/>
          <a:p>
            <a:pPr marL="457200" lvl="1" indent="0">
              <a:buClr>
                <a:srgbClr val="FF0000"/>
              </a:buClr>
              <a:buNone/>
              <a:defRPr/>
            </a:pPr>
            <a:endParaRPr lang="nl-BE" altLang="nl-BE" sz="1000" dirty="0">
              <a:latin typeface="Verdana" panose="020B0604030504040204" pitchFamily="34" charset="0"/>
              <a:cs typeface="Verdana" panose="020B0604030504040204" pitchFamily="34" charset="0"/>
            </a:endParaRPr>
          </a:p>
          <a:p>
            <a:pPr>
              <a:buClr>
                <a:srgbClr val="FF0000"/>
              </a:buClr>
              <a:buFont typeface="Wingdings" panose="05000000000000000000" pitchFamily="2" charset="2"/>
              <a:buChar char="q"/>
              <a:defRPr/>
            </a:pPr>
            <a:endParaRPr lang="nl-BE" altLang="nl-BE" sz="1600" dirty="0">
              <a:latin typeface="Verdana" panose="020B0604030504040204" pitchFamily="34" charset="0"/>
              <a:cs typeface="Verdana" panose="020B0604030504040204" pitchFamily="34" charset="0"/>
            </a:endParaRPr>
          </a:p>
          <a:p>
            <a:pPr marL="285750" indent="-285750">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Organiseren van infomomenten voor de burger</a:t>
            </a:r>
          </a:p>
          <a:p>
            <a:pPr marL="285750" indent="-285750">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Politie controleert de inschrijvers</a:t>
            </a:r>
          </a:p>
          <a:p>
            <a:pPr marL="285750" indent="-285750">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Toewijzen van de deelnemers aan coördinatoren</a:t>
            </a:r>
          </a:p>
          <a:p>
            <a:pPr marL="285750" indent="-285750">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Ondersteunen van de coördinatoren</a:t>
            </a:r>
          </a:p>
          <a:p>
            <a:pPr marL="285750" indent="-285750">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Geen permanente opvolging!</a:t>
            </a:r>
          </a:p>
          <a:p>
            <a:pPr marL="285750" indent="-285750">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Promotie van het project via </a:t>
            </a:r>
            <a:r>
              <a:rPr lang="nl-BE" altLang="nl-BE" sz="2400" dirty="0" err="1">
                <a:latin typeface="Verdana" panose="020B0604030504040204" pitchFamily="34" charset="0"/>
                <a:cs typeface="Verdana" panose="020B0604030504040204" pitchFamily="34" charset="0"/>
              </a:rPr>
              <a:t>mediakanelen</a:t>
            </a:r>
            <a:endParaRPr lang="nl-BE" altLang="nl-BE" sz="2400" dirty="0">
              <a:latin typeface="Verdana" panose="020B0604030504040204" pitchFamily="34" charset="0"/>
              <a:cs typeface="Verdana" panose="020B0604030504040204" pitchFamily="34" charset="0"/>
            </a:endParaRPr>
          </a:p>
          <a:p>
            <a:pPr marL="285750" indent="-285750">
              <a:buClr>
                <a:srgbClr val="00B050"/>
              </a:buClr>
              <a:buFont typeface="Wingdings" panose="05000000000000000000" pitchFamily="2" charset="2"/>
              <a:buChar char="ü"/>
              <a:defRPr/>
            </a:pPr>
            <a:endParaRPr lang="nl-BE" altLang="nl-BE" sz="2400" dirty="0">
              <a:latin typeface="Verdana" panose="020B0604030504040204" pitchFamily="34" charset="0"/>
              <a:cs typeface="Verdana" panose="020B0604030504040204" pitchFamily="34" charset="0"/>
            </a:endParaRPr>
          </a:p>
          <a:p>
            <a:pPr marL="285750" indent="-285750">
              <a:buClr>
                <a:srgbClr val="00B050"/>
              </a:buClr>
              <a:buFont typeface="Wingdings" panose="05000000000000000000" pitchFamily="2" charset="2"/>
              <a:buChar char="ü"/>
              <a:defRPr/>
            </a:pPr>
            <a:r>
              <a:rPr lang="nl-BE" altLang="nl-BE" sz="2400" dirty="0">
                <a:latin typeface="Verdana" panose="020B0604030504040204" pitchFamily="34" charset="0"/>
                <a:cs typeface="Verdana" panose="020B0604030504040204" pitchFamily="34" charset="0"/>
              </a:rPr>
              <a:t>POLITIE EN GEMEENTE = ONDERSTEUNENDE ROL</a:t>
            </a:r>
          </a:p>
          <a:p>
            <a:pPr>
              <a:defRPr/>
            </a:pPr>
            <a:endParaRPr lang="nl-BE" altLang="nl-BE" sz="1600" dirty="0">
              <a:latin typeface="Verdana" panose="020B0604030504040204" pitchFamily="34" charset="0"/>
              <a:cs typeface="Verdana" panose="020B0604030504040204" pitchFamily="34" charset="0"/>
            </a:endParaRPr>
          </a:p>
          <a:p>
            <a:pPr marL="914400" lvl="2" indent="0">
              <a:buNone/>
              <a:defRPr/>
            </a:pPr>
            <a:endParaRPr lang="nl-BE" altLang="nl-BE" sz="1800" dirty="0">
              <a:latin typeface="Verdana" panose="020B0604030504040204" pitchFamily="34" charset="0"/>
              <a:cs typeface="Verdana" panose="020B0604030504040204" pitchFamily="34" charset="0"/>
            </a:endParaRPr>
          </a:p>
          <a:p>
            <a:pPr marL="914400" lvl="2" indent="0">
              <a:buNone/>
              <a:defRPr/>
            </a:pPr>
            <a:endParaRPr lang="nl-BE" altLang="nl-BE" sz="1050" dirty="0">
              <a:latin typeface="Verdana" panose="020B0604030504040204" pitchFamily="34" charset="0"/>
              <a:cs typeface="Verdan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a:extLst>
              <a:ext uri="{FF2B5EF4-FFF2-40B4-BE49-F238E27FC236}">
                <a16:creationId xmlns:a16="http://schemas.microsoft.com/office/drawing/2014/main" id="{34244C67-40FA-43B6-8D9C-806178E86139}"/>
              </a:ext>
            </a:extLst>
          </p:cNvPr>
          <p:cNvSpPr>
            <a:spLocks noGrp="1" noChangeArrowheads="1"/>
          </p:cNvSpPr>
          <p:nvPr>
            <p:ph type="title"/>
          </p:nvPr>
        </p:nvSpPr>
        <p:spPr/>
        <p:txBody>
          <a:bodyPr/>
          <a:lstStyle/>
          <a:p>
            <a:r>
              <a:rPr lang="nl-BE" altLang="nl-BE" dirty="0">
                <a:latin typeface="Verdana" panose="020B0604030504040204" pitchFamily="34" charset="0"/>
                <a:cs typeface="Verdana" panose="020B0604030504040204" pitchFamily="34" charset="0"/>
              </a:rPr>
              <a:t>Wat is de rol van de deelnemers? </a:t>
            </a:r>
            <a:endParaRPr lang="nl-NL" altLang="nl-BE" dirty="0">
              <a:latin typeface="Verdana" panose="020B0604030504040204" pitchFamily="34" charset="0"/>
              <a:cs typeface="Verdana" panose="020B0604030504040204" pitchFamily="34" charset="0"/>
            </a:endParaRPr>
          </a:p>
        </p:txBody>
      </p:sp>
      <p:sp>
        <p:nvSpPr>
          <p:cNvPr id="39939" name="Tijdelijke aanduiding voor inhoud 2">
            <a:extLst>
              <a:ext uri="{FF2B5EF4-FFF2-40B4-BE49-F238E27FC236}">
                <a16:creationId xmlns:a16="http://schemas.microsoft.com/office/drawing/2014/main" id="{B7C9B8AC-7E1A-4EB5-B36F-CCE976C7E81B}"/>
              </a:ext>
            </a:extLst>
          </p:cNvPr>
          <p:cNvSpPr>
            <a:spLocks noGrp="1"/>
          </p:cNvSpPr>
          <p:nvPr>
            <p:ph idx="1"/>
          </p:nvPr>
        </p:nvSpPr>
        <p:spPr>
          <a:xfrm>
            <a:off x="1224791" y="1492207"/>
            <a:ext cx="9538284" cy="4876800"/>
          </a:xfrm>
        </p:spPr>
        <p:txBody>
          <a:bodyPr/>
          <a:lstStyle/>
          <a:p>
            <a:pPr marL="457200" lvl="1" indent="0">
              <a:buClr>
                <a:srgbClr val="FF0000"/>
              </a:buClr>
              <a:buNone/>
              <a:defRPr/>
            </a:pPr>
            <a:endParaRPr lang="nl-BE" altLang="nl-BE" sz="1000" dirty="0">
              <a:latin typeface="Verdana" panose="020B0604030504040204" pitchFamily="34" charset="0"/>
              <a:cs typeface="Verdana" panose="020B0604030504040204" pitchFamily="34" charset="0"/>
            </a:endParaRPr>
          </a:p>
          <a:p>
            <a:pPr>
              <a:buClr>
                <a:srgbClr val="FF0000"/>
              </a:buClr>
              <a:buFont typeface="Wingdings" panose="05000000000000000000" pitchFamily="2" charset="2"/>
              <a:buChar char="q"/>
              <a:defRPr/>
            </a:pPr>
            <a:endParaRPr lang="nl-BE" altLang="nl-BE" sz="1600" dirty="0">
              <a:latin typeface="Verdana" panose="020B0604030504040204" pitchFamily="34" charset="0"/>
              <a:cs typeface="Verdana" panose="020B0604030504040204" pitchFamily="34" charset="0"/>
            </a:endParaRPr>
          </a:p>
          <a:p>
            <a:pPr marL="285750" indent="-285750">
              <a:buClr>
                <a:srgbClr val="00B050"/>
              </a:buClr>
              <a:buFont typeface="Wingdings" panose="05000000000000000000" pitchFamily="2" charset="2"/>
              <a:buChar char="ü"/>
              <a:defRPr/>
            </a:pPr>
            <a:r>
              <a:rPr lang="nl-BE" altLang="nl-BE" sz="1800" dirty="0">
                <a:latin typeface="Verdana" panose="020B0604030504040204" pitchFamily="34" charset="0"/>
                <a:cs typeface="Verdana" panose="020B0604030504040204" pitchFamily="34" charset="0"/>
              </a:rPr>
              <a:t>Ondertekenen van een intentieverklaring </a:t>
            </a:r>
          </a:p>
          <a:p>
            <a:pPr lvl="1">
              <a:buClr>
                <a:srgbClr val="00B050"/>
              </a:buClr>
              <a:buFont typeface="Wingdings" panose="05000000000000000000" pitchFamily="2" charset="2"/>
              <a:buChar char="ü"/>
              <a:defRPr/>
            </a:pPr>
            <a:r>
              <a:rPr lang="nl-BE" altLang="nl-BE" sz="1400" dirty="0">
                <a:latin typeface="Verdana" panose="020B0604030504040204" pitchFamily="34" charset="0"/>
                <a:cs typeface="Verdana" panose="020B0604030504040204" pitchFamily="34" charset="0"/>
              </a:rPr>
              <a:t>Gaat akkoord met overhandiging gegevens aan politie, politie kan toelating tot groep weigeren</a:t>
            </a:r>
          </a:p>
          <a:p>
            <a:pPr lvl="1">
              <a:buClr>
                <a:srgbClr val="00B050"/>
              </a:buClr>
              <a:buFont typeface="Wingdings" panose="05000000000000000000" pitchFamily="2" charset="2"/>
              <a:buChar char="ü"/>
              <a:defRPr/>
            </a:pPr>
            <a:r>
              <a:rPr lang="nl-BE" altLang="nl-BE" sz="1400" dirty="0">
                <a:latin typeface="Verdana" panose="020B0604030504040204" pitchFamily="34" charset="0"/>
                <a:cs typeface="Verdana" panose="020B0604030504040204" pitchFamily="34" charset="0"/>
              </a:rPr>
              <a:t>Gaat akkoord dat zijn gegevens worden overgemaakt aan coördinator voor toevoeging tot groep</a:t>
            </a:r>
          </a:p>
          <a:p>
            <a:pPr lvl="1">
              <a:buClr>
                <a:srgbClr val="00B050"/>
              </a:buClr>
              <a:buFont typeface="Wingdings" panose="05000000000000000000" pitchFamily="2" charset="2"/>
              <a:buChar char="ü"/>
              <a:defRPr/>
            </a:pPr>
            <a:r>
              <a:rPr lang="nl-BE" altLang="nl-BE" sz="1400" dirty="0">
                <a:latin typeface="Verdana" panose="020B0604030504040204" pitchFamily="34" charset="0"/>
                <a:cs typeface="Verdana" panose="020B0604030504040204" pitchFamily="34" charset="0"/>
              </a:rPr>
              <a:t>Verklaring kennis te hebben genomen en akkoord te gaan met voorwaarden en gedragsregels</a:t>
            </a:r>
          </a:p>
          <a:p>
            <a:pPr marL="285750" indent="-285750">
              <a:buClr>
                <a:srgbClr val="00B050"/>
              </a:buClr>
              <a:buFont typeface="Wingdings" panose="05000000000000000000" pitchFamily="2" charset="2"/>
              <a:buChar char="ü"/>
              <a:defRPr/>
            </a:pPr>
            <a:r>
              <a:rPr lang="nl-BE" altLang="nl-BE" sz="1800" dirty="0">
                <a:latin typeface="Verdana" panose="020B0604030504040204" pitchFamily="34" charset="0"/>
                <a:cs typeface="Verdana" panose="020B0604030504040204" pitchFamily="34" charset="0"/>
              </a:rPr>
              <a:t>Voorwaarden en gedragsregels van de WhatsApp groep volgen</a:t>
            </a:r>
          </a:p>
          <a:p>
            <a:pPr marL="285750" indent="-285750">
              <a:buClr>
                <a:srgbClr val="00B050"/>
              </a:buClr>
              <a:buFont typeface="Wingdings" panose="05000000000000000000" pitchFamily="2" charset="2"/>
              <a:buChar char="ü"/>
              <a:defRPr/>
            </a:pPr>
            <a:r>
              <a:rPr lang="nl-BE" altLang="nl-BE" sz="1800" dirty="0">
                <a:latin typeface="Verdana" panose="020B0604030504040204" pitchFamily="34" charset="0"/>
                <a:cs typeface="Verdana" panose="020B0604030504040204" pitchFamily="34" charset="0"/>
              </a:rPr>
              <a:t>Optreden als extra ogen en oren in de buurt</a:t>
            </a:r>
          </a:p>
          <a:p>
            <a:pPr marL="285750" indent="-285750">
              <a:buClr>
                <a:srgbClr val="00B050"/>
              </a:buClr>
              <a:buFont typeface="Wingdings" panose="05000000000000000000" pitchFamily="2" charset="2"/>
              <a:buChar char="ü"/>
              <a:defRPr/>
            </a:pPr>
            <a:r>
              <a:rPr lang="nl-BE" altLang="nl-BE" sz="1800" dirty="0">
                <a:latin typeface="Verdana" panose="020B0604030504040204" pitchFamily="34" charset="0"/>
                <a:cs typeface="Verdana" panose="020B0604030504040204" pitchFamily="34" charset="0"/>
              </a:rPr>
              <a:t>Samen werken aan een veiliger buurt</a:t>
            </a:r>
          </a:p>
          <a:p>
            <a:pPr>
              <a:defRPr/>
            </a:pPr>
            <a:endParaRPr lang="nl-BE" altLang="nl-BE" sz="1800" dirty="0">
              <a:latin typeface="Verdana" panose="020B0604030504040204" pitchFamily="34" charset="0"/>
              <a:cs typeface="Verdana" panose="020B0604030504040204" pitchFamily="34" charset="0"/>
            </a:endParaRPr>
          </a:p>
          <a:p>
            <a:pPr>
              <a:defRPr/>
            </a:pPr>
            <a:endParaRPr lang="nl-BE" altLang="nl-BE" sz="18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marL="914400" lvl="2" indent="0">
              <a:buNone/>
              <a:defRPr/>
            </a:pPr>
            <a:endParaRPr lang="nl-BE" altLang="nl-BE" sz="1800" dirty="0">
              <a:latin typeface="Verdana" panose="020B0604030504040204" pitchFamily="34" charset="0"/>
              <a:cs typeface="Verdana" panose="020B0604030504040204" pitchFamily="34" charset="0"/>
            </a:endParaRPr>
          </a:p>
          <a:p>
            <a:pPr marL="914400" lvl="2" indent="0">
              <a:buNone/>
              <a:defRPr/>
            </a:pPr>
            <a:endParaRPr lang="nl-BE" altLang="nl-BE" sz="1050" dirty="0">
              <a:latin typeface="Verdana" panose="020B0604030504040204" pitchFamily="34" charset="0"/>
              <a:cs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l="34670" t="17106" r="33072" b="8571"/>
          <a:stretch/>
        </p:blipFill>
        <p:spPr>
          <a:xfrm>
            <a:off x="6164826" y="61411"/>
            <a:ext cx="4934935" cy="7106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Afbeelding 3"/>
          <p:cNvPicPr>
            <a:picLocks noChangeAspect="1"/>
          </p:cNvPicPr>
          <p:nvPr/>
        </p:nvPicPr>
        <p:blipFill rotWithShape="1">
          <a:blip r:embed="rId3"/>
          <a:srcRect l="14209" t="9521" r="52058" b="12618"/>
          <a:stretch/>
        </p:blipFill>
        <p:spPr>
          <a:xfrm>
            <a:off x="825911" y="61411"/>
            <a:ext cx="4925961" cy="7106306"/>
          </a:xfrm>
          <a:prstGeom prst="rect">
            <a:avLst/>
          </a:prstGeom>
        </p:spPr>
      </p:pic>
    </p:spTree>
    <p:extLst>
      <p:ext uri="{BB962C8B-B14F-4D97-AF65-F5344CB8AC3E}">
        <p14:creationId xmlns:p14="http://schemas.microsoft.com/office/powerpoint/2010/main" val="350027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2" descr="Afbeelding met tekening&#10;&#10;Automatisch gegenereerde beschrijving">
            <a:extLst>
              <a:ext uri="{FF2B5EF4-FFF2-40B4-BE49-F238E27FC236}">
                <a16:creationId xmlns:a16="http://schemas.microsoft.com/office/drawing/2014/main" id="{076B5C3C-B5A0-4C90-917F-88558AF91FAA}"/>
              </a:ext>
            </a:extLst>
          </p:cNvPr>
          <p:cNvPicPr>
            <a:picLocks noGrp="1" noChangeAspect="1"/>
          </p:cNvPicPr>
          <p:nvPr>
            <p:ph sz="half" idx="1"/>
          </p:nvPr>
        </p:nvPicPr>
        <p:blipFill>
          <a:blip r:embed="rId2"/>
          <a:stretch>
            <a:fillRect/>
          </a:stretch>
        </p:blipFill>
        <p:spPr>
          <a:xfrm>
            <a:off x="1526100" y="581025"/>
            <a:ext cx="9139800" cy="4265975"/>
          </a:xfrm>
          <a:ln w="38100" cap="sq">
            <a:solidFill>
              <a:srgbClr val="000000"/>
            </a:solidFill>
            <a:miter lim="800000"/>
          </a:ln>
          <a:effectLst>
            <a:outerShdw blurRad="50800" dist="38100" dir="2700000" algn="tl" rotWithShape="0">
              <a:srgbClr val="000000">
                <a:alpha val="43000"/>
              </a:srgbClr>
            </a:outerShdw>
          </a:effectLst>
        </p:spPr>
      </p:pic>
      <p:sp>
        <p:nvSpPr>
          <p:cNvPr id="6" name="Titel 1">
            <a:extLst>
              <a:ext uri="{FF2B5EF4-FFF2-40B4-BE49-F238E27FC236}">
                <a16:creationId xmlns:a16="http://schemas.microsoft.com/office/drawing/2014/main" id="{541B48FF-1066-4045-BF4F-1A8FAF5F65BB}"/>
              </a:ext>
            </a:extLst>
          </p:cNvPr>
          <p:cNvSpPr>
            <a:spLocks noGrp="1" noChangeArrowheads="1"/>
          </p:cNvSpPr>
          <p:nvPr>
            <p:ph type="title"/>
          </p:nvPr>
        </p:nvSpPr>
        <p:spPr>
          <a:xfrm>
            <a:off x="2209800" y="5197475"/>
            <a:ext cx="7772400" cy="1079500"/>
          </a:xfrm>
        </p:spPr>
        <p:txBody>
          <a:bodyPr>
            <a:normAutofit fontScale="90000"/>
          </a:bodyPr>
          <a:lstStyle/>
          <a:p>
            <a:pPr algn="ctr">
              <a:lnSpc>
                <a:spcPct val="140000"/>
              </a:lnSpc>
              <a:spcBef>
                <a:spcPct val="20000"/>
              </a:spcBef>
              <a:buClr>
                <a:srgbClr val="BCBD00"/>
              </a:buClr>
            </a:pPr>
            <a:r>
              <a:rPr lang="nl-NL" altLang="nl-NL" sz="1800" dirty="0">
                <a:solidFill>
                  <a:srgbClr val="606060"/>
                </a:solidFill>
                <a:latin typeface="Verdana" panose="020B0604030504040204" pitchFamily="34" charset="0"/>
                <a:cs typeface="Verdana" panose="020B0604030504040204" pitchFamily="34" charset="0"/>
              </a:rPr>
              <a:t/>
            </a:r>
            <a:br>
              <a:rPr lang="nl-NL" altLang="nl-NL" sz="1800" dirty="0">
                <a:solidFill>
                  <a:srgbClr val="606060"/>
                </a:solidFill>
                <a:latin typeface="Verdana" panose="020B0604030504040204" pitchFamily="34" charset="0"/>
                <a:cs typeface="Verdana" panose="020B0604030504040204" pitchFamily="34" charset="0"/>
              </a:rPr>
            </a:br>
            <a:r>
              <a:rPr lang="nl-NL" altLang="nl-NL" sz="1800" dirty="0">
                <a:latin typeface="Verdana" panose="020B0604030504040204" pitchFamily="34" charset="0"/>
                <a:cs typeface="Verdana" panose="020B0604030504040204" pitchFamily="34" charset="0"/>
              </a:rPr>
              <a:t>Een WhatsApp-buurt </a:t>
            </a:r>
            <a:r>
              <a:rPr lang="nl-NL" altLang="nl-NL" sz="1800" dirty="0" smtClean="0">
                <a:latin typeface="Verdana" panose="020B0604030504040204" pitchFamily="34" charset="0"/>
                <a:cs typeface="Verdana" panose="020B0604030504040204" pitchFamily="34" charset="0"/>
              </a:rPr>
              <a:t>zal </a:t>
            </a:r>
            <a:r>
              <a:rPr lang="nl-NL" altLang="nl-NL" sz="1800" dirty="0">
                <a:latin typeface="Verdana" panose="020B0604030504040204" pitchFamily="34" charset="0"/>
                <a:cs typeface="Verdana" panose="020B0604030504040204" pitchFamily="34" charset="0"/>
              </a:rPr>
              <a:t>je herkennen aan </a:t>
            </a:r>
            <a:r>
              <a:rPr lang="nl-NL" altLang="nl-NL" sz="1800" dirty="0" smtClean="0">
                <a:latin typeface="Verdana" panose="020B0604030504040204" pitchFamily="34" charset="0"/>
                <a:cs typeface="Verdana" panose="020B0604030504040204" pitchFamily="34" charset="0"/>
              </a:rPr>
              <a:t>de </a:t>
            </a:r>
            <a:r>
              <a:rPr lang="nl-NL" altLang="nl-NL" sz="1800" dirty="0">
                <a:latin typeface="Verdana" panose="020B0604030504040204" pitchFamily="34" charset="0"/>
                <a:cs typeface="Verdana" panose="020B0604030504040204" pitchFamily="34" charset="0"/>
              </a:rPr>
              <a:t>borden &amp; stickers.</a:t>
            </a:r>
            <a:r>
              <a:rPr lang="nl-NL" altLang="nl-NL" sz="1600" dirty="0">
                <a:solidFill>
                  <a:srgbClr val="606060"/>
                </a:solidFill>
                <a:latin typeface="Verdana" panose="020B0604030504040204" pitchFamily="34" charset="0"/>
                <a:cs typeface="Verdana" panose="020B0604030504040204" pitchFamily="34" charset="0"/>
              </a:rPr>
              <a:t/>
            </a:r>
            <a:br>
              <a:rPr lang="nl-NL" altLang="nl-NL" sz="1600" dirty="0">
                <a:solidFill>
                  <a:srgbClr val="606060"/>
                </a:solidFill>
                <a:latin typeface="Verdana" panose="020B0604030504040204" pitchFamily="34" charset="0"/>
                <a:cs typeface="Verdana" panose="020B0604030504040204" pitchFamily="34" charset="0"/>
              </a:rPr>
            </a:br>
            <a:r>
              <a:rPr lang="nl-NL" altLang="nl-NL" sz="1800" dirty="0">
                <a:solidFill>
                  <a:srgbClr val="606060"/>
                </a:solidFill>
                <a:latin typeface="Verdana" panose="020B0604030504040204" pitchFamily="34" charset="0"/>
                <a:cs typeface="Verdana" panose="020B0604030504040204" pitchFamily="34" charset="0"/>
              </a:rPr>
              <a:t/>
            </a:r>
            <a:br>
              <a:rPr lang="nl-NL" altLang="nl-NL" sz="1800" dirty="0">
                <a:solidFill>
                  <a:srgbClr val="606060"/>
                </a:solidFill>
                <a:latin typeface="Verdana" panose="020B0604030504040204" pitchFamily="34" charset="0"/>
                <a:cs typeface="Verdana" panose="020B0604030504040204" pitchFamily="34" charset="0"/>
              </a:rPr>
            </a:br>
            <a:r>
              <a:rPr lang="nl-NL" altLang="nl-NL" sz="2200" dirty="0">
                <a:solidFill>
                  <a:schemeClr val="tx1"/>
                </a:solidFill>
                <a:latin typeface="Verdana" panose="020B0604030504040204" pitchFamily="34" charset="0"/>
                <a:cs typeface="Verdana" panose="020B0604030504040204" pitchFamily="34" charset="0"/>
              </a:rPr>
              <a:t/>
            </a:r>
            <a:br>
              <a:rPr lang="nl-NL" altLang="nl-NL" sz="2200" dirty="0">
                <a:solidFill>
                  <a:schemeClr val="tx1"/>
                </a:solidFill>
                <a:latin typeface="Verdana" panose="020B0604030504040204" pitchFamily="34" charset="0"/>
                <a:cs typeface="Verdana" panose="020B0604030504040204" pitchFamily="34" charset="0"/>
              </a:rPr>
            </a:br>
            <a:endParaRPr lang="nl-NL" altLang="nl-NL" sz="2200" dirty="0">
              <a:solidFill>
                <a:schemeClr val="tx1"/>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405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id="{DC1BDACA-AC57-4821-A8A5-06EE61EA7053}"/>
              </a:ext>
            </a:extLst>
          </p:cNvPr>
          <p:cNvSpPr>
            <a:spLocks noGrp="1" noChangeArrowheads="1"/>
          </p:cNvSpPr>
          <p:nvPr>
            <p:ph type="title"/>
          </p:nvPr>
        </p:nvSpPr>
        <p:spPr/>
        <p:txBody>
          <a:bodyPr>
            <a:normAutofit fontScale="90000"/>
          </a:bodyPr>
          <a:lstStyle/>
          <a:p>
            <a:r>
              <a:rPr lang="nl-BE" altLang="nl-BE" dirty="0">
                <a:latin typeface="Verdana" panose="020B0604030504040204" pitchFamily="34" charset="0"/>
                <a:cs typeface="Verdana" panose="020B0604030504040204" pitchFamily="34" charset="0"/>
              </a:rPr>
              <a:t>Hoe start ik een </a:t>
            </a:r>
            <a:r>
              <a:rPr lang="nl-BE" altLang="nl-BE" dirty="0" err="1">
                <a:latin typeface="Verdana" panose="020B0604030504040204" pitchFamily="34" charset="0"/>
                <a:cs typeface="Verdana" panose="020B0604030504040204" pitchFamily="34" charset="0"/>
              </a:rPr>
              <a:t>what’s</a:t>
            </a:r>
            <a:r>
              <a:rPr lang="nl-BE" altLang="nl-BE" dirty="0">
                <a:latin typeface="Verdana" panose="020B0604030504040204" pitchFamily="34" charset="0"/>
                <a:cs typeface="Verdana" panose="020B0604030504040204" pitchFamily="34" charset="0"/>
              </a:rPr>
              <a:t> app groep op? </a:t>
            </a:r>
          </a:p>
        </p:txBody>
      </p:sp>
      <p:sp>
        <p:nvSpPr>
          <p:cNvPr id="3" name="Tijdelijke aanduiding voor inhoud 2">
            <a:extLst>
              <a:ext uri="{FF2B5EF4-FFF2-40B4-BE49-F238E27FC236}">
                <a16:creationId xmlns:a16="http://schemas.microsoft.com/office/drawing/2014/main" id="{994BE975-9BC1-4C96-926E-E5B7E0C848E5}"/>
              </a:ext>
            </a:extLst>
          </p:cNvPr>
          <p:cNvSpPr>
            <a:spLocks noGrp="1"/>
          </p:cNvSpPr>
          <p:nvPr>
            <p:ph idx="1"/>
          </p:nvPr>
        </p:nvSpPr>
        <p:spPr>
          <a:xfrm>
            <a:off x="838200" y="1656319"/>
            <a:ext cx="10515600" cy="4351338"/>
          </a:xfrm>
        </p:spPr>
        <p:txBody>
          <a:bodyPr/>
          <a:lstStyle/>
          <a:p>
            <a:pPr marL="342900" indent="-342900">
              <a:buFont typeface="Arial" panose="020B0604020202020204" pitchFamily="34" charset="0"/>
              <a:buChar char="•"/>
              <a:defRPr/>
            </a:pPr>
            <a:r>
              <a:rPr lang="nl-BE" sz="2000" dirty="0">
                <a:latin typeface="Verdana" panose="020B0604030504040204" pitchFamily="34" charset="0"/>
                <a:ea typeface="Verdana" panose="020B0604030504040204" pitchFamily="34" charset="0"/>
                <a:cs typeface="Verdana" panose="020B0604030504040204" pitchFamily="34" charset="0"/>
              </a:rPr>
              <a:t>Installeer de </a:t>
            </a:r>
            <a:r>
              <a:rPr lang="nl-BE" sz="2000" dirty="0" err="1">
                <a:latin typeface="Verdana" panose="020B0604030504040204" pitchFamily="34" charset="0"/>
                <a:ea typeface="Verdana" panose="020B0604030504040204" pitchFamily="34" charset="0"/>
                <a:cs typeface="Verdana" panose="020B0604030504040204" pitchFamily="34" charset="0"/>
              </a:rPr>
              <a:t>what’s</a:t>
            </a:r>
            <a:r>
              <a:rPr lang="nl-BE" sz="2000" dirty="0">
                <a:latin typeface="Verdana" panose="020B0604030504040204" pitchFamily="34" charset="0"/>
                <a:ea typeface="Verdana" panose="020B0604030504040204" pitchFamily="34" charset="0"/>
                <a:cs typeface="Verdana" panose="020B0604030504040204" pitchFamily="34" charset="0"/>
              </a:rPr>
              <a:t> app applicatie op je smartphone</a:t>
            </a:r>
          </a:p>
          <a:p>
            <a:pPr marL="342900" indent="-342900">
              <a:buFont typeface="Arial" panose="020B0604020202020204" pitchFamily="34" charset="0"/>
              <a:buChar char="•"/>
              <a:defRPr/>
            </a:pPr>
            <a:r>
              <a:rPr lang="nl-BE" sz="2000" dirty="0">
                <a:latin typeface="Verdana" panose="020B0604030504040204" pitchFamily="34" charset="0"/>
                <a:ea typeface="Verdana" panose="020B0604030504040204" pitchFamily="34" charset="0"/>
                <a:cs typeface="Verdana" panose="020B0604030504040204" pitchFamily="34" charset="0"/>
              </a:rPr>
              <a:t>Coördinatoren nemen best de deelnemers op in je contactengroep/ adresboek, zeker het gsm-nummer. Deelnemers dienen de app te hebben geïnstalleerd, anders worden ze niet gevonden bij het toevoegen. </a:t>
            </a:r>
          </a:p>
          <a:p>
            <a:pPr marL="342900" indent="-342900">
              <a:buFont typeface="Arial" panose="020B0604020202020204" pitchFamily="34" charset="0"/>
              <a:buChar char="•"/>
              <a:defRPr/>
            </a:pPr>
            <a:r>
              <a:rPr lang="nl-BE" sz="2000" dirty="0">
                <a:latin typeface="Verdana" panose="020B0604030504040204" pitchFamily="34" charset="0"/>
                <a:ea typeface="Verdana" panose="020B0604030504040204" pitchFamily="34" charset="0"/>
                <a:cs typeface="Verdana" panose="020B0604030504040204" pitchFamily="34" charset="0"/>
              </a:rPr>
              <a:t>Maak een nieuwe groep aan in </a:t>
            </a:r>
            <a:r>
              <a:rPr lang="nl-BE" sz="2000" dirty="0" err="1">
                <a:latin typeface="Verdana" panose="020B0604030504040204" pitchFamily="34" charset="0"/>
                <a:ea typeface="Verdana" panose="020B0604030504040204" pitchFamily="34" charset="0"/>
                <a:cs typeface="Verdana" panose="020B0604030504040204" pitchFamily="34" charset="0"/>
              </a:rPr>
              <a:t>what’s</a:t>
            </a:r>
            <a:r>
              <a:rPr lang="nl-BE" sz="2000" dirty="0">
                <a:latin typeface="Verdana" panose="020B0604030504040204" pitchFamily="34" charset="0"/>
                <a:ea typeface="Verdana" panose="020B0604030504040204" pitchFamily="34" charset="0"/>
                <a:cs typeface="Verdana" panose="020B0604030504040204" pitchFamily="34" charset="0"/>
              </a:rPr>
              <a:t> app (‘groep aanmaken’) en kies een deelnemer (naam contact intikken) uit je contacten</a:t>
            </a:r>
          </a:p>
          <a:p>
            <a:pPr marL="342900" indent="-342900">
              <a:buFont typeface="Arial" panose="020B0604020202020204" pitchFamily="34" charset="0"/>
              <a:buChar char="•"/>
              <a:defRPr/>
            </a:pPr>
            <a:r>
              <a:rPr lang="nl-BE" sz="2000" dirty="0">
                <a:latin typeface="Verdana" panose="020B0604030504040204" pitchFamily="34" charset="0"/>
                <a:ea typeface="Verdana" panose="020B0604030504040204" pitchFamily="34" charset="0"/>
                <a:cs typeface="Verdana" panose="020B0604030504040204" pitchFamily="34" charset="0"/>
              </a:rPr>
              <a:t>Selecteer ‘volgende’ en vul een naam van de groep in</a:t>
            </a:r>
          </a:p>
          <a:p>
            <a:pPr marL="342900" indent="-342900">
              <a:buFont typeface="Arial" panose="020B0604020202020204" pitchFamily="34" charset="0"/>
              <a:buChar char="•"/>
              <a:defRPr/>
            </a:pPr>
            <a:r>
              <a:rPr lang="nl-BE" sz="2000" dirty="0">
                <a:latin typeface="Verdana" panose="020B0604030504040204" pitchFamily="34" charset="0"/>
                <a:ea typeface="Verdana" panose="020B0604030504040204" pitchFamily="34" charset="0"/>
                <a:cs typeface="Verdana" panose="020B0604030504040204" pitchFamily="34" charset="0"/>
              </a:rPr>
              <a:t>Maak je groep en deze is klaar voor gebruik</a:t>
            </a:r>
          </a:p>
          <a:p>
            <a:pPr marL="342900" indent="-342900">
              <a:buFont typeface="Arial" panose="020B0604020202020204" pitchFamily="34" charset="0"/>
              <a:buChar char="•"/>
              <a:defRPr/>
            </a:pPr>
            <a:r>
              <a:rPr lang="nl-BE" sz="2000" dirty="0">
                <a:latin typeface="Verdana" panose="020B0604030504040204" pitchFamily="34" charset="0"/>
                <a:ea typeface="Verdana" panose="020B0604030504040204" pitchFamily="34" charset="0"/>
                <a:cs typeface="Verdana" panose="020B0604030504040204" pitchFamily="34" charset="0"/>
              </a:rPr>
              <a:t>Verder kan je dan de andere deelnemers toevoegen</a:t>
            </a:r>
          </a:p>
          <a:p>
            <a:pPr marL="342900" indent="-342900">
              <a:buFont typeface="Arial" panose="020B0604020202020204" pitchFamily="34" charset="0"/>
              <a:buChar char="•"/>
              <a:defRPr/>
            </a:pPr>
            <a:r>
              <a:rPr lang="nl-BE" sz="2000" dirty="0">
                <a:latin typeface="Verdana" panose="020B0604030504040204" pitchFamily="34" charset="0"/>
                <a:ea typeface="Verdana" panose="020B0604030504040204" pitchFamily="34" charset="0"/>
                <a:cs typeface="Verdana" panose="020B0604030504040204" pitchFamily="34" charset="0"/>
              </a:rPr>
              <a:t>Mensen die zijn opgenomen in de groep zien automatisch dat ze aangemeld zijn en hoeven zelf niks meer te doen</a:t>
            </a:r>
          </a:p>
          <a:p>
            <a:pPr>
              <a:defRPr/>
            </a:pPr>
            <a:endParaRPr lang="nl-BE"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E3F5850F-1008-4AA3-AE77-C9ED5EA5060C}"/>
              </a:ext>
            </a:extLst>
          </p:cNvPr>
          <p:cNvSpPr>
            <a:spLocks noGrp="1"/>
          </p:cNvSpPr>
          <p:nvPr>
            <p:ph type="ctrTitle"/>
          </p:nvPr>
        </p:nvSpPr>
        <p:spPr>
          <a:xfrm>
            <a:off x="986971" y="796590"/>
            <a:ext cx="9144000" cy="2387600"/>
          </a:xfrm>
        </p:spPr>
        <p:txBody>
          <a:bodyPr/>
          <a:lstStyle/>
          <a:p>
            <a:r>
              <a:rPr lang="en-US" altLang="nl-BE" dirty="0">
                <a:latin typeface="Verdana" panose="020B0604030504040204" pitchFamily="34" charset="0"/>
                <a:cs typeface="Verdana" panose="020B0604030504040204" pitchFamily="34" charset="0"/>
              </a:rPr>
              <a:t>Meer info?</a:t>
            </a:r>
            <a:endParaRPr lang="nl-NL" dirty="0"/>
          </a:p>
        </p:txBody>
      </p:sp>
      <p:sp>
        <p:nvSpPr>
          <p:cNvPr id="11" name="Ondertitel 10">
            <a:extLst>
              <a:ext uri="{FF2B5EF4-FFF2-40B4-BE49-F238E27FC236}">
                <a16:creationId xmlns:a16="http://schemas.microsoft.com/office/drawing/2014/main" id="{771A9E0B-A871-44C3-873B-5B02AC10E26C}"/>
              </a:ext>
            </a:extLst>
          </p:cNvPr>
          <p:cNvSpPr>
            <a:spLocks noGrp="1"/>
          </p:cNvSpPr>
          <p:nvPr>
            <p:ph type="subTitle" idx="1"/>
          </p:nvPr>
        </p:nvSpPr>
        <p:spPr>
          <a:xfrm>
            <a:off x="986971" y="3428433"/>
            <a:ext cx="9144000" cy="1655762"/>
          </a:xfrm>
        </p:spPr>
        <p:txBody>
          <a:bodyPr/>
          <a:lstStyle/>
          <a:p>
            <a:r>
              <a:rPr lang="nl-BE" altLang="nl-BE" dirty="0">
                <a:latin typeface="Verdana" panose="020B0604030504040204" pitchFamily="34" charset="0"/>
                <a:cs typeface="Verdana" panose="020B0604030504040204" pitchFamily="34" charset="0"/>
              </a:rPr>
              <a:t>Dorien De Nijs –</a:t>
            </a:r>
          </a:p>
          <a:p>
            <a:r>
              <a:rPr lang="nl-BE" altLang="nl-BE" dirty="0">
                <a:latin typeface="Verdana" panose="020B0604030504040204" pitchFamily="34" charset="0"/>
                <a:cs typeface="Verdana" panose="020B0604030504040204" pitchFamily="34" charset="0"/>
              </a:rPr>
              <a:t>Dorien.DeNijs@police.belgium.eu </a:t>
            </a:r>
          </a:p>
          <a:p>
            <a:endParaRPr lang="nl-NL" dirty="0"/>
          </a:p>
        </p:txBody>
      </p:sp>
      <p:pic>
        <p:nvPicPr>
          <p:cNvPr id="4" name="Afbeelding 3">
            <a:extLst>
              <a:ext uri="{FF2B5EF4-FFF2-40B4-BE49-F238E27FC236}">
                <a16:creationId xmlns:a16="http://schemas.microsoft.com/office/drawing/2014/main" id="{19578C91-A917-47D5-828B-4BDC14B72DF4}"/>
              </a:ext>
            </a:extLst>
          </p:cNvPr>
          <p:cNvPicPr/>
          <p:nvPr/>
        </p:nvPicPr>
        <p:blipFill rotWithShape="1">
          <a:blip r:embed="rId2" cstate="hqprint">
            <a:extLst>
              <a:ext uri="{28A0092B-C50C-407E-A947-70E740481C1C}">
                <a14:useLocalDpi xmlns:a14="http://schemas.microsoft.com/office/drawing/2010/main" val="0"/>
              </a:ext>
            </a:extLst>
          </a:blip>
          <a:srcRect t="24118" b="5292"/>
          <a:stretch/>
        </p:blipFill>
        <p:spPr bwMode="auto">
          <a:xfrm>
            <a:off x="8816829" y="5328438"/>
            <a:ext cx="2793533" cy="115928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596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id="{45564D05-5E17-4799-A1E2-E428A503ECB3}"/>
              </a:ext>
            </a:extLst>
          </p:cNvPr>
          <p:cNvSpPr>
            <a:spLocks noGrp="1" noChangeArrowheads="1"/>
          </p:cNvSpPr>
          <p:nvPr>
            <p:ph type="title"/>
          </p:nvPr>
        </p:nvSpPr>
        <p:spPr/>
        <p:txBody>
          <a:bodyPr/>
          <a:lstStyle/>
          <a:p>
            <a:r>
              <a:rPr lang="nl-BE" altLang="nl-BE" sz="3200" dirty="0">
                <a:latin typeface="Verdana" panose="020B0604030504040204" pitchFamily="34" charset="0"/>
                <a:cs typeface="Verdana" panose="020B0604030504040204" pitchFamily="34" charset="0"/>
              </a:rPr>
              <a:t>WhatsApp Buurtpreventie</a:t>
            </a:r>
            <a:endParaRPr lang="nl-NL" altLang="nl-BE" sz="3200" dirty="0">
              <a:latin typeface="Verdana" panose="020B0604030504040204" pitchFamily="34" charset="0"/>
              <a:cs typeface="Verdana" panose="020B0604030504040204" pitchFamily="34" charset="0"/>
            </a:endParaRPr>
          </a:p>
        </p:txBody>
      </p:sp>
      <p:sp>
        <p:nvSpPr>
          <p:cNvPr id="53251" name="Tijdelijke aanduiding voor voettekst 4">
            <a:extLst>
              <a:ext uri="{FF2B5EF4-FFF2-40B4-BE49-F238E27FC236}">
                <a16:creationId xmlns:a16="http://schemas.microsoft.com/office/drawing/2014/main" id="{CD2261B9-91C7-45FF-8880-1B1ADD30EED8}"/>
              </a:ext>
            </a:extLst>
          </p:cNvPr>
          <p:cNvSpPr>
            <a:spLocks noGrp="1"/>
          </p:cNvSpPr>
          <p:nvPr>
            <p:ph type="ftr" sz="quarter" idx="11"/>
          </p:nvPr>
        </p:nvSpPr>
        <p:spPr/>
        <p:txBody>
          <a:bodyPr/>
          <a:lstStyle/>
          <a:p>
            <a:pPr algn="r">
              <a:defRPr/>
            </a:pPr>
            <a:r>
              <a:rPr lang="en-US" sz="1100">
                <a:solidFill>
                  <a:srgbClr val="BEBC00"/>
                </a:solidFill>
                <a:latin typeface="+mn-lt"/>
              </a:rPr>
              <a:t>Integrale Veiligheid</a:t>
            </a:r>
            <a:endParaRPr lang="en-US" sz="1400" dirty="0">
              <a:solidFill>
                <a:srgbClr val="BEBC00"/>
              </a:solidFill>
            </a:endParaRPr>
          </a:p>
        </p:txBody>
      </p:sp>
      <p:sp>
        <p:nvSpPr>
          <p:cNvPr id="7" name="Tijdelijke aanduiding voor inhoud 6">
            <a:extLst>
              <a:ext uri="{FF2B5EF4-FFF2-40B4-BE49-F238E27FC236}">
                <a16:creationId xmlns:a16="http://schemas.microsoft.com/office/drawing/2014/main" id="{2210C76A-5FEC-4A2C-8E5C-9D3251A6FE14}"/>
              </a:ext>
            </a:extLst>
          </p:cNvPr>
          <p:cNvSpPr txBox="1">
            <a:spLocks noGrp="1"/>
          </p:cNvSpPr>
          <p:nvPr>
            <p:ph sz="half" idx="1"/>
          </p:nvPr>
        </p:nvSpPr>
        <p:spPr>
          <a:xfrm>
            <a:off x="2567608" y="2060848"/>
            <a:ext cx="2952328" cy="1089529"/>
          </a:xfrm>
          <a:ln>
            <a:noFill/>
            <a:miter lim="800000"/>
            <a:headEnd/>
            <a:tailEnd/>
          </a:ln>
          <a:effectLst>
            <a:reflection blurRad="6350" stA="50000" endA="300" endPos="90000" dist="50800" dir="5400000" sy="-100000" algn="bl" rotWithShape="0"/>
          </a:effectLst>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defRPr/>
            </a:pPr>
            <a:r>
              <a:rPr lang="nl-NL" sz="2400" dirty="0">
                <a:latin typeface="+mj-lt"/>
              </a:rPr>
              <a:t>Bijkomende tool ter versterking van buurtpreventie</a:t>
            </a:r>
          </a:p>
        </p:txBody>
      </p:sp>
      <p:graphicFrame>
        <p:nvGraphicFramePr>
          <p:cNvPr id="12" name="Tijdelijke aanduiding voor inhoud 11">
            <a:extLst>
              <a:ext uri="{FF2B5EF4-FFF2-40B4-BE49-F238E27FC236}">
                <a16:creationId xmlns:a16="http://schemas.microsoft.com/office/drawing/2014/main" id="{6F1C97B7-7CB9-4595-A703-B489BAE56E08}"/>
              </a:ext>
            </a:extLst>
          </p:cNvPr>
          <p:cNvGraphicFramePr>
            <a:graphicFrameLocks/>
          </p:cNvGraphicFramePr>
          <p:nvPr/>
        </p:nvGraphicFramePr>
        <p:xfrm>
          <a:off x="6600056" y="2558612"/>
          <a:ext cx="3671590" cy="3462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6F5CC459-77BF-4216-B211-E9A423D42C9F}"/>
              </a:ext>
            </a:extLst>
          </p:cNvPr>
          <p:cNvSpPr>
            <a:spLocks noGrp="1" noChangeArrowheads="1"/>
          </p:cNvSpPr>
          <p:nvPr>
            <p:ph type="title"/>
          </p:nvPr>
        </p:nvSpPr>
        <p:spPr/>
        <p:txBody>
          <a:bodyPr/>
          <a:lstStyle/>
          <a:p>
            <a:r>
              <a:rPr lang="nl-BE" altLang="nl-BE">
                <a:latin typeface="Verdana" panose="020B0604030504040204" pitchFamily="34" charset="0"/>
                <a:cs typeface="Verdana" panose="020B0604030504040204" pitchFamily="34" charset="0"/>
              </a:rPr>
              <a:t>Buurtpreventie? </a:t>
            </a:r>
            <a:endParaRPr lang="nl-NL" altLang="nl-BE">
              <a:latin typeface="Verdana" panose="020B0604030504040204" pitchFamily="34" charset="0"/>
              <a:cs typeface="Verdana" panose="020B0604030504040204" pitchFamily="34" charset="0"/>
            </a:endParaRPr>
          </a:p>
        </p:txBody>
      </p:sp>
      <p:sp>
        <p:nvSpPr>
          <p:cNvPr id="36867" name="Tijdelijke aanduiding voor inhoud 2">
            <a:extLst>
              <a:ext uri="{FF2B5EF4-FFF2-40B4-BE49-F238E27FC236}">
                <a16:creationId xmlns:a16="http://schemas.microsoft.com/office/drawing/2014/main" id="{A495C42D-4636-4691-9E32-67301B4AF1B3}"/>
              </a:ext>
            </a:extLst>
          </p:cNvPr>
          <p:cNvSpPr>
            <a:spLocks noGrp="1" noChangeArrowheads="1"/>
          </p:cNvSpPr>
          <p:nvPr>
            <p:ph idx="1"/>
          </p:nvPr>
        </p:nvSpPr>
        <p:spPr/>
        <p:txBody>
          <a:bodyPr/>
          <a:lstStyle/>
          <a:p>
            <a:r>
              <a:rPr lang="nl-NL" altLang="nl-BE" sz="1800" dirty="0">
                <a:latin typeface="Verdana" panose="020B0604030504040204" pitchFamily="34" charset="0"/>
                <a:cs typeface="Verdana" panose="020B0604030504040204" pitchFamily="34" charset="0"/>
              </a:rPr>
              <a:t>BUURTPREVENTIE = </a:t>
            </a:r>
          </a:p>
          <a:p>
            <a:endParaRPr lang="nl-NL" altLang="nl-BE" sz="1800" dirty="0">
              <a:latin typeface="Verdana" panose="020B0604030504040204" pitchFamily="34" charset="0"/>
              <a:cs typeface="Verdana" panose="020B0604030504040204" pitchFamily="34" charset="0"/>
            </a:endParaRPr>
          </a:p>
          <a:p>
            <a:pPr marL="457200" lvl="1" indent="0" algn="just">
              <a:buNone/>
            </a:pPr>
            <a:r>
              <a:rPr lang="nl-NL" altLang="nl-BE" sz="1800" dirty="0">
                <a:latin typeface="Verdana" panose="020B0604030504040204" pitchFamily="34" charset="0"/>
                <a:cs typeface="Verdana" panose="020B0604030504040204" pitchFamily="34" charset="0"/>
              </a:rPr>
              <a:t>“Het verenigen van betrokken buurtbewoners, die een oogje in het zeil willen houden in hun buurt of wijk. Door samen met de politiediensten alert te zijn voor verdachte signalen, kan er sneller en meer frequent opgetreden worden en werken we samen aan het verbeteren van het onveiligheidsgevoel in uw buurt.”</a:t>
            </a:r>
          </a:p>
          <a:p>
            <a:pPr marL="457200" lvl="1" indent="0" algn="just">
              <a:buNone/>
            </a:pPr>
            <a:endParaRPr lang="nl-NL" altLang="nl-BE" sz="1800" dirty="0">
              <a:latin typeface="Verdana" panose="020B0604030504040204" pitchFamily="34" charset="0"/>
              <a:cs typeface="Verdana" panose="020B0604030504040204" pitchFamily="34" charset="0"/>
            </a:endParaRPr>
          </a:p>
          <a:p>
            <a:pPr marL="457200" lvl="1" indent="0" algn="just">
              <a:buNone/>
            </a:pPr>
            <a:r>
              <a:rPr lang="nl-NL" altLang="nl-BE" sz="1800" dirty="0">
                <a:latin typeface="Verdana" panose="020B0604030504040204" pitchFamily="34" charset="0"/>
                <a:cs typeface="Verdana" panose="020B0604030504040204" pitchFamily="34" charset="0"/>
              </a:rPr>
              <a:t>				Verminderen van criminaliteit !</a:t>
            </a:r>
          </a:p>
        </p:txBody>
      </p:sp>
      <p:sp>
        <p:nvSpPr>
          <p:cNvPr id="36870" name="Pijl-rechts 1">
            <a:extLst>
              <a:ext uri="{FF2B5EF4-FFF2-40B4-BE49-F238E27FC236}">
                <a16:creationId xmlns:a16="http://schemas.microsoft.com/office/drawing/2014/main" id="{0CFAF3A1-CF40-44AD-9C92-773AFE5BE51E}"/>
              </a:ext>
            </a:extLst>
          </p:cNvPr>
          <p:cNvSpPr>
            <a:spLocks noChangeArrowheads="1"/>
          </p:cNvSpPr>
          <p:nvPr/>
        </p:nvSpPr>
        <p:spPr bwMode="auto">
          <a:xfrm>
            <a:off x="3427383" y="3879835"/>
            <a:ext cx="1008062" cy="360363"/>
          </a:xfrm>
          <a:prstGeom prst="rightArrow">
            <a:avLst>
              <a:gd name="adj1" fmla="val 50000"/>
              <a:gd name="adj2" fmla="val 49951"/>
            </a:avLst>
          </a:prstGeom>
          <a:solidFill>
            <a:schemeClr val="accent1"/>
          </a:solidFill>
          <a:ln w="9525" algn="ctr">
            <a:solidFill>
              <a:schemeClr val="tx1"/>
            </a:solidFill>
            <a:round/>
            <a:headEnd/>
            <a:tailEnd/>
          </a:ln>
        </p:spPr>
        <p:txBody>
          <a:bodyPr/>
          <a:lstStyle>
            <a:lvl1pPr>
              <a:lnSpc>
                <a:spcPct val="140000"/>
              </a:lnSpc>
              <a:spcBef>
                <a:spcPct val="20000"/>
              </a:spcBef>
              <a:buClr>
                <a:srgbClr val="BCBD00"/>
              </a:buClr>
              <a:buFont typeface="Lucida Grande" charset="0"/>
              <a:buChar char="-"/>
              <a:defRPr sz="2200">
                <a:solidFill>
                  <a:srgbClr val="606060"/>
                </a:solidFill>
                <a:latin typeface="Verdana" panose="020B0604030504040204" pitchFamily="34" charset="0"/>
                <a:ea typeface="ヒラギノ角ゴ Pro W3" charset="-128"/>
                <a:cs typeface="Verdana" panose="020B0604030504040204" pitchFamily="34" charset="0"/>
              </a:defRPr>
            </a:lvl1pPr>
            <a:lvl2pPr marL="742950" indent="-285750">
              <a:lnSpc>
                <a:spcPct val="140000"/>
              </a:lnSpc>
              <a:spcBef>
                <a:spcPct val="20000"/>
              </a:spcBef>
              <a:buClr>
                <a:srgbClr val="199EDC"/>
              </a:buClr>
              <a:buChar char="–"/>
              <a:defRPr sz="1600">
                <a:solidFill>
                  <a:srgbClr val="606060"/>
                </a:solidFill>
                <a:latin typeface="Verdana" panose="020B0604030504040204" pitchFamily="34" charset="0"/>
                <a:ea typeface="ヒラギノ角ゴ Pro W3" charset="-128"/>
                <a:cs typeface="Verdana" panose="020B0604030504040204" pitchFamily="34" charset="0"/>
              </a:defRPr>
            </a:lvl2pPr>
            <a:lvl3pPr marL="1143000" indent="-228600">
              <a:spcBef>
                <a:spcPct val="20000"/>
              </a:spcBef>
              <a:buFont typeface="Wingdings" panose="05000000000000000000" pitchFamily="2" charset="2"/>
              <a:buChar char="§"/>
              <a:defRPr sz="1400">
                <a:solidFill>
                  <a:srgbClr val="606060"/>
                </a:solidFill>
                <a:latin typeface="Verdana" panose="020B0604030504040204" pitchFamily="34" charset="0"/>
                <a:ea typeface="ヒラギノ角ゴ Pro W3" charset="-128"/>
                <a:cs typeface="Verdana" panose="020B0604030504040204" pitchFamily="34" charset="0"/>
              </a:defRPr>
            </a:lvl3pPr>
            <a:lvl4pPr marL="1600200" indent="-228600">
              <a:spcBef>
                <a:spcPct val="20000"/>
              </a:spcBef>
              <a:buChar char="–"/>
              <a:defRPr sz="1400">
                <a:solidFill>
                  <a:srgbClr val="606060"/>
                </a:solidFill>
                <a:latin typeface="Verdana" panose="020B0604030504040204" pitchFamily="34" charset="0"/>
                <a:ea typeface="ヒラギノ角ゴ Pro W3" charset="-128"/>
              </a:defRPr>
            </a:lvl4pPr>
            <a:lvl5pPr marL="2057400" indent="-228600">
              <a:lnSpc>
                <a:spcPct val="140000"/>
              </a:lnSpc>
              <a:spcBef>
                <a:spcPct val="20000"/>
              </a:spcBef>
              <a:buChar char="»"/>
              <a:defRPr sz="1400">
                <a:solidFill>
                  <a:srgbClr val="606060"/>
                </a:solidFill>
                <a:latin typeface="Myriad Condensed" charset="0"/>
                <a:ea typeface="ヒラギノ角ゴ Pro W3" charset="-128"/>
              </a:defRPr>
            </a:lvl5pPr>
            <a:lvl6pPr marL="2514600" indent="-228600" eaLnBrk="0" fontAlgn="base" hangingPunct="0">
              <a:lnSpc>
                <a:spcPct val="140000"/>
              </a:lnSpc>
              <a:spcBef>
                <a:spcPct val="20000"/>
              </a:spcBef>
              <a:spcAft>
                <a:spcPct val="0"/>
              </a:spcAft>
              <a:buChar char="»"/>
              <a:defRPr sz="1400">
                <a:solidFill>
                  <a:srgbClr val="606060"/>
                </a:solidFill>
                <a:latin typeface="Myriad Condensed" charset="0"/>
                <a:ea typeface="ヒラギノ角ゴ Pro W3" charset="-128"/>
              </a:defRPr>
            </a:lvl6pPr>
            <a:lvl7pPr marL="2971800" indent="-228600" eaLnBrk="0" fontAlgn="base" hangingPunct="0">
              <a:lnSpc>
                <a:spcPct val="140000"/>
              </a:lnSpc>
              <a:spcBef>
                <a:spcPct val="20000"/>
              </a:spcBef>
              <a:spcAft>
                <a:spcPct val="0"/>
              </a:spcAft>
              <a:buChar char="»"/>
              <a:defRPr sz="1400">
                <a:solidFill>
                  <a:srgbClr val="606060"/>
                </a:solidFill>
                <a:latin typeface="Myriad Condensed" charset="0"/>
                <a:ea typeface="ヒラギノ角ゴ Pro W3" charset="-128"/>
              </a:defRPr>
            </a:lvl7pPr>
            <a:lvl8pPr marL="3429000" indent="-228600" eaLnBrk="0" fontAlgn="base" hangingPunct="0">
              <a:lnSpc>
                <a:spcPct val="140000"/>
              </a:lnSpc>
              <a:spcBef>
                <a:spcPct val="20000"/>
              </a:spcBef>
              <a:spcAft>
                <a:spcPct val="0"/>
              </a:spcAft>
              <a:buChar char="»"/>
              <a:defRPr sz="1400">
                <a:solidFill>
                  <a:srgbClr val="606060"/>
                </a:solidFill>
                <a:latin typeface="Myriad Condensed" charset="0"/>
                <a:ea typeface="ヒラギノ角ゴ Pro W3" charset="-128"/>
              </a:defRPr>
            </a:lvl8pPr>
            <a:lvl9pPr marL="3886200" indent="-228600" eaLnBrk="0" fontAlgn="base" hangingPunct="0">
              <a:lnSpc>
                <a:spcPct val="140000"/>
              </a:lnSpc>
              <a:spcBef>
                <a:spcPct val="20000"/>
              </a:spcBef>
              <a:spcAft>
                <a:spcPct val="0"/>
              </a:spcAft>
              <a:buChar char="»"/>
              <a:defRPr sz="1400">
                <a:solidFill>
                  <a:srgbClr val="606060"/>
                </a:solidFill>
                <a:latin typeface="Myriad Condensed" charset="0"/>
                <a:ea typeface="ヒラギノ角ゴ Pro W3" charset="-128"/>
              </a:defRPr>
            </a:lvl9pPr>
          </a:lstStyle>
          <a:p>
            <a:pPr>
              <a:lnSpc>
                <a:spcPct val="100000"/>
              </a:lnSpc>
              <a:spcBef>
                <a:spcPct val="0"/>
              </a:spcBef>
              <a:buClrTx/>
              <a:buFontTx/>
              <a:buNone/>
            </a:pPr>
            <a:endParaRPr lang="nl-BE" altLang="nl-BE" sz="2400">
              <a:solidFill>
                <a:schemeClr val="tx1"/>
              </a:solidFill>
              <a:latin typeface="Times"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id="{FBCC3186-0573-40EF-ACE5-9CAA5CB9C3AE}"/>
              </a:ext>
            </a:extLst>
          </p:cNvPr>
          <p:cNvSpPr>
            <a:spLocks noGrp="1" noChangeArrowheads="1"/>
          </p:cNvSpPr>
          <p:nvPr>
            <p:ph type="title"/>
          </p:nvPr>
        </p:nvSpPr>
        <p:spPr/>
        <p:txBody>
          <a:bodyPr/>
          <a:lstStyle/>
          <a:p>
            <a:r>
              <a:rPr lang="nl-BE" altLang="nl-BE">
                <a:latin typeface="Verdana" panose="020B0604030504040204" pitchFamily="34" charset="0"/>
                <a:cs typeface="Verdana" panose="020B0604030504040204" pitchFamily="34" charset="0"/>
              </a:rPr>
              <a:t>What’s app - doel</a:t>
            </a:r>
            <a:endParaRPr lang="nl-NL" altLang="nl-BE">
              <a:latin typeface="Verdana" panose="020B0604030504040204" pitchFamily="34" charset="0"/>
              <a:cs typeface="Verdana" panose="020B0604030504040204" pitchFamily="34" charset="0"/>
            </a:endParaRPr>
          </a:p>
        </p:txBody>
      </p:sp>
      <p:sp>
        <p:nvSpPr>
          <p:cNvPr id="37891" name="Tijdelijke aanduiding voor inhoud 2">
            <a:extLst>
              <a:ext uri="{FF2B5EF4-FFF2-40B4-BE49-F238E27FC236}">
                <a16:creationId xmlns:a16="http://schemas.microsoft.com/office/drawing/2014/main" id="{4BEE0AC9-9472-4125-B488-F2A9BB20758A}"/>
              </a:ext>
            </a:extLst>
          </p:cNvPr>
          <p:cNvSpPr>
            <a:spLocks noGrp="1" noChangeArrowheads="1"/>
          </p:cNvSpPr>
          <p:nvPr>
            <p:ph idx="1"/>
          </p:nvPr>
        </p:nvSpPr>
        <p:spPr/>
        <p:txBody>
          <a:bodyPr/>
          <a:lstStyle/>
          <a:p>
            <a:pPr marL="285750" indent="-285750">
              <a:buFont typeface="Arial" panose="020B0604020202020204" pitchFamily="34" charset="0"/>
              <a:buChar char="•"/>
            </a:pPr>
            <a:r>
              <a:rPr lang="nl-BE" altLang="nl-BE" sz="1800" dirty="0">
                <a:latin typeface="Verdana" panose="020B0604030504040204" pitchFamily="34" charset="0"/>
                <a:cs typeface="Verdana" panose="020B0604030504040204" pitchFamily="34" charset="0"/>
              </a:rPr>
              <a:t>Burgers hebben </a:t>
            </a:r>
            <a:r>
              <a:rPr lang="nl-BE" altLang="nl-BE" sz="1800" b="1" dirty="0">
                <a:latin typeface="Verdana" panose="020B0604030504040204" pitchFamily="34" charset="0"/>
                <a:cs typeface="Verdana" panose="020B0604030504040204" pitchFamily="34" charset="0"/>
              </a:rPr>
              <a:t>eigen verantwoordelijkheid </a:t>
            </a:r>
            <a:r>
              <a:rPr lang="nl-BE" altLang="nl-BE" sz="1800" dirty="0">
                <a:latin typeface="Verdana" panose="020B0604030504040204" pitchFamily="34" charset="0"/>
                <a:cs typeface="Verdana" panose="020B0604030504040204" pitchFamily="34" charset="0"/>
              </a:rPr>
              <a:t>bij creëren veilige en leefbare woonomgeving</a:t>
            </a:r>
          </a:p>
          <a:p>
            <a:pPr marL="285750" indent="-285750">
              <a:buFont typeface="Arial" panose="020B0604020202020204" pitchFamily="34" charset="0"/>
              <a:buChar char="•"/>
            </a:pPr>
            <a:r>
              <a:rPr lang="nl-BE" altLang="nl-BE" sz="1800" dirty="0" err="1">
                <a:latin typeface="Verdana" panose="020B0604030504040204" pitchFamily="34" charset="0"/>
                <a:cs typeface="Verdana" panose="020B0604030504040204" pitchFamily="34" charset="0"/>
              </a:rPr>
              <a:t>What’s</a:t>
            </a:r>
            <a:r>
              <a:rPr lang="nl-BE" altLang="nl-BE" sz="1800" dirty="0">
                <a:latin typeface="Verdana" panose="020B0604030504040204" pitchFamily="34" charset="0"/>
                <a:cs typeface="Verdana" panose="020B0604030504040204" pitchFamily="34" charset="0"/>
              </a:rPr>
              <a:t> app-groep is </a:t>
            </a:r>
            <a:r>
              <a:rPr lang="nl-BE" altLang="nl-BE" sz="1800" b="1" dirty="0">
                <a:latin typeface="Verdana" panose="020B0604030504040204" pitchFamily="34" charset="0"/>
                <a:cs typeface="Verdana" panose="020B0604030504040204" pitchFamily="34" charset="0"/>
              </a:rPr>
              <a:t>samenwerkingsvorm tussen burgers en politie</a:t>
            </a:r>
            <a:r>
              <a:rPr lang="nl-BE" altLang="nl-BE" sz="1800" dirty="0">
                <a:latin typeface="Verdana" panose="020B0604030504040204" pitchFamily="34" charset="0"/>
                <a:cs typeface="Verdana" panose="020B0604030504040204" pitchFamily="34" charset="0"/>
              </a:rPr>
              <a:t> binnen een bepaald grondgebied</a:t>
            </a:r>
          </a:p>
          <a:p>
            <a:pPr marL="285750" indent="-285750">
              <a:buFont typeface="Arial" panose="020B0604020202020204" pitchFamily="34" charset="0"/>
              <a:buChar char="•"/>
            </a:pPr>
            <a:r>
              <a:rPr lang="nl-BE" altLang="nl-BE" sz="1800" dirty="0">
                <a:latin typeface="Verdana" panose="020B0604030504040204" pitchFamily="34" charset="0"/>
                <a:cs typeface="Verdana" panose="020B0604030504040204" pitchFamily="34" charset="0"/>
              </a:rPr>
              <a:t>Buurtpreventie = adequaat middel ter </a:t>
            </a:r>
            <a:r>
              <a:rPr lang="nl-BE" altLang="nl-BE" sz="1800" b="1" dirty="0">
                <a:latin typeface="Verdana" panose="020B0604030504040204" pitchFamily="34" charset="0"/>
                <a:cs typeface="Verdana" panose="020B0604030504040204" pitchFamily="34" charset="0"/>
              </a:rPr>
              <a:t>versterking van sociale cohesie</a:t>
            </a:r>
            <a:r>
              <a:rPr lang="nl-BE" altLang="nl-BE" sz="1800" dirty="0">
                <a:latin typeface="Verdana" panose="020B0604030504040204" pitchFamily="34" charset="0"/>
                <a:cs typeface="Verdana" panose="020B0604030504040204" pitchFamily="34" charset="0"/>
              </a:rPr>
              <a:t> in bepaalde buurt</a:t>
            </a:r>
          </a:p>
          <a:p>
            <a:pPr marL="285750" indent="-285750">
              <a:buFont typeface="Arial" panose="020B0604020202020204" pitchFamily="34" charset="0"/>
              <a:buChar char="•"/>
            </a:pPr>
            <a:r>
              <a:rPr lang="nl-BE" altLang="nl-BE" sz="1800" dirty="0">
                <a:latin typeface="Verdana" panose="020B0604030504040204" pitchFamily="34" charset="0"/>
                <a:cs typeface="Verdana" panose="020B0604030504040204" pitchFamily="34" charset="0"/>
              </a:rPr>
              <a:t>Door </a:t>
            </a:r>
            <a:r>
              <a:rPr lang="nl-BE" altLang="nl-BE" sz="1800" b="1" dirty="0">
                <a:latin typeface="Verdana" panose="020B0604030504040204" pitchFamily="34" charset="0"/>
                <a:cs typeface="Verdana" panose="020B0604030504040204" pitchFamily="34" charset="0"/>
              </a:rPr>
              <a:t>alerte melding van verdachte signalen </a:t>
            </a:r>
            <a:r>
              <a:rPr lang="nl-BE" altLang="nl-BE" sz="1800" dirty="0">
                <a:latin typeface="Verdana" panose="020B0604030504040204" pitchFamily="34" charset="0"/>
                <a:cs typeface="Verdana" panose="020B0604030504040204" pitchFamily="34" charset="0"/>
              </a:rPr>
              <a:t>aan politie en buren, kan er sneller en frequenter worden opgetreden</a:t>
            </a:r>
          </a:p>
          <a:p>
            <a:pPr marL="285750" indent="-285750">
              <a:buFont typeface="Arial" panose="020B0604020202020204" pitchFamily="34" charset="0"/>
              <a:buChar char="•"/>
            </a:pPr>
            <a:r>
              <a:rPr lang="nl-BE" altLang="nl-BE" sz="1800" dirty="0">
                <a:latin typeface="Verdana" panose="020B0604030504040204" pitchFamily="34" charset="0"/>
                <a:cs typeface="Verdana" panose="020B0604030504040204" pitchFamily="34" charset="0"/>
              </a:rPr>
              <a:t>Samen werken aan </a:t>
            </a:r>
            <a:r>
              <a:rPr lang="nl-BE" altLang="nl-BE" sz="1800" b="1" dirty="0">
                <a:latin typeface="Verdana" panose="020B0604030504040204" pitchFamily="34" charset="0"/>
                <a:cs typeface="Verdana" panose="020B0604030504040204" pitchFamily="34" charset="0"/>
              </a:rPr>
              <a:t>verbeteren van onveiligheidsgevoel </a:t>
            </a:r>
            <a:r>
              <a:rPr lang="nl-BE" altLang="nl-BE" sz="1800" dirty="0">
                <a:latin typeface="Verdana" panose="020B0604030504040204" pitchFamily="34" charset="0"/>
                <a:cs typeface="Verdana" panose="020B0604030504040204" pitchFamily="34" charset="0"/>
              </a:rPr>
              <a:t>in een buurt en </a:t>
            </a:r>
            <a:r>
              <a:rPr lang="nl-BE" altLang="nl-BE" sz="1800" b="1" dirty="0">
                <a:latin typeface="Verdana" panose="020B0604030504040204" pitchFamily="34" charset="0"/>
                <a:cs typeface="Verdana" panose="020B0604030504040204" pitchFamily="34" charset="0"/>
              </a:rPr>
              <a:t>verspreiding van preventiegedachte</a:t>
            </a:r>
            <a:endParaRPr lang="nl-NL" altLang="nl-BE" sz="1800" b="1" dirty="0">
              <a:latin typeface="Verdana" panose="020B0604030504040204" pitchFamily="34" charset="0"/>
              <a:cs typeface="Verdana" panose="020B0604030504040204" pitchFamily="34" charset="0"/>
            </a:endParaRPr>
          </a:p>
        </p:txBody>
      </p:sp>
      <p:pic>
        <p:nvPicPr>
          <p:cNvPr id="37893" name="Afbeelding 1">
            <a:extLst>
              <a:ext uri="{FF2B5EF4-FFF2-40B4-BE49-F238E27FC236}">
                <a16:creationId xmlns:a16="http://schemas.microsoft.com/office/drawing/2014/main" id="{09AA2B72-30FE-4992-AC0D-DA6591E15B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3116" y="5077888"/>
            <a:ext cx="1981798" cy="131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a:extLst>
              <a:ext uri="{FF2B5EF4-FFF2-40B4-BE49-F238E27FC236}">
                <a16:creationId xmlns:a16="http://schemas.microsoft.com/office/drawing/2014/main" id="{8C0D5BDC-4FF9-4ED8-AB6E-5897C3CC0EC0}"/>
              </a:ext>
            </a:extLst>
          </p:cNvPr>
          <p:cNvSpPr>
            <a:spLocks noGrp="1" noChangeArrowheads="1"/>
          </p:cNvSpPr>
          <p:nvPr>
            <p:ph type="title"/>
          </p:nvPr>
        </p:nvSpPr>
        <p:spPr/>
        <p:txBody>
          <a:bodyPr/>
          <a:lstStyle/>
          <a:p>
            <a:r>
              <a:rPr lang="nl-BE" altLang="nl-BE">
                <a:latin typeface="Verdana" panose="020B0604030504040204" pitchFamily="34" charset="0"/>
                <a:cs typeface="Verdana" panose="020B0604030504040204" pitchFamily="34" charset="0"/>
              </a:rPr>
              <a:t>What’s app – wat? </a:t>
            </a:r>
            <a:endParaRPr lang="nl-NL" altLang="nl-BE">
              <a:latin typeface="Verdana" panose="020B0604030504040204" pitchFamily="34" charset="0"/>
              <a:cs typeface="Verdana" panose="020B0604030504040204" pitchFamily="34" charset="0"/>
            </a:endParaRPr>
          </a:p>
        </p:txBody>
      </p:sp>
      <p:sp>
        <p:nvSpPr>
          <p:cNvPr id="51203" name="Tijdelijke aanduiding voor inhoud 2">
            <a:extLst>
              <a:ext uri="{FF2B5EF4-FFF2-40B4-BE49-F238E27FC236}">
                <a16:creationId xmlns:a16="http://schemas.microsoft.com/office/drawing/2014/main" id="{4479168C-B75F-4DFE-8C35-D4682F3B8779}"/>
              </a:ext>
            </a:extLst>
          </p:cNvPr>
          <p:cNvSpPr>
            <a:spLocks noGrp="1"/>
          </p:cNvSpPr>
          <p:nvPr>
            <p:ph idx="1"/>
          </p:nvPr>
        </p:nvSpPr>
        <p:spPr>
          <a:xfrm>
            <a:off x="623888" y="1219200"/>
            <a:ext cx="10044113" cy="4876800"/>
          </a:xfrm>
        </p:spPr>
        <p:txBody>
          <a:bodyPr/>
          <a:lstStyle/>
          <a:p>
            <a:pPr marL="1828800" lvl="4" indent="0">
              <a:buNone/>
              <a:defRPr/>
            </a:pPr>
            <a:r>
              <a:rPr lang="nl-NL" altLang="nl-BE" sz="1600" b="1" dirty="0">
                <a:latin typeface="Verdana" panose="020B0604030504040204" pitchFamily="34" charset="0"/>
                <a:cs typeface="Verdana" panose="020B0604030504040204" pitchFamily="34" charset="0"/>
              </a:rPr>
              <a:t>			</a:t>
            </a:r>
          </a:p>
          <a:p>
            <a:pPr marL="1828800" lvl="4" indent="0">
              <a:buNone/>
              <a:defRPr/>
            </a:pPr>
            <a:endParaRPr lang="nl-NL" altLang="nl-BE" sz="1600" b="1" dirty="0">
              <a:latin typeface="Verdana" panose="020B0604030504040204" pitchFamily="34" charset="0"/>
              <a:cs typeface="Verdana" panose="020B0604030504040204" pitchFamily="34" charset="0"/>
            </a:endParaRPr>
          </a:p>
          <a:p>
            <a:pPr marL="1828800" lvl="4" indent="0">
              <a:buNone/>
              <a:defRPr/>
            </a:pPr>
            <a:endParaRPr lang="nl-NL" altLang="nl-BE" sz="1600" b="1" dirty="0">
              <a:latin typeface="Verdana" panose="020B0604030504040204" pitchFamily="34" charset="0"/>
              <a:cs typeface="Verdana" panose="020B0604030504040204" pitchFamily="34" charset="0"/>
            </a:endParaRPr>
          </a:p>
          <a:p>
            <a:pPr marL="1828800" lvl="4" indent="0">
              <a:buNone/>
              <a:defRPr/>
            </a:pPr>
            <a:endParaRPr lang="nl-NL" altLang="nl-BE" sz="1600" b="1" dirty="0">
              <a:latin typeface="Verdana" panose="020B0604030504040204" pitchFamily="34" charset="0"/>
              <a:cs typeface="Verdana" panose="020B0604030504040204" pitchFamily="34" charset="0"/>
            </a:endParaRPr>
          </a:p>
          <a:p>
            <a:pPr marL="1828800" lvl="4" indent="0">
              <a:buNone/>
              <a:defRPr/>
            </a:pPr>
            <a:endParaRPr lang="nl-NL" altLang="nl-BE" sz="1600" b="1" dirty="0">
              <a:latin typeface="Verdana" panose="020B0604030504040204" pitchFamily="34" charset="0"/>
              <a:cs typeface="Verdana" panose="020B0604030504040204" pitchFamily="34" charset="0"/>
            </a:endParaRPr>
          </a:p>
          <a:p>
            <a:pPr marL="1828800" lvl="4" indent="0">
              <a:buNone/>
              <a:defRPr/>
            </a:pPr>
            <a:endParaRPr lang="nl-NL" altLang="nl-BE" sz="1600" b="1" dirty="0">
              <a:latin typeface="Verdana" panose="020B0604030504040204" pitchFamily="34" charset="0"/>
              <a:cs typeface="Verdana" panose="020B0604030504040204" pitchFamily="34" charset="0"/>
            </a:endParaRPr>
          </a:p>
          <a:p>
            <a:pPr marL="1828800" lvl="4" indent="0">
              <a:buNone/>
              <a:defRPr/>
            </a:pPr>
            <a:endParaRPr lang="nl-NL" altLang="nl-BE" sz="1600" b="1" dirty="0">
              <a:latin typeface="Verdana" panose="020B0604030504040204" pitchFamily="34" charset="0"/>
              <a:cs typeface="Verdana" panose="020B0604030504040204" pitchFamily="34" charset="0"/>
            </a:endParaRPr>
          </a:p>
          <a:p>
            <a:pPr marL="1828800" lvl="4" indent="0">
              <a:buNone/>
              <a:defRPr/>
            </a:pPr>
            <a:endParaRPr lang="nl-NL" altLang="nl-BE" sz="1600" b="1" dirty="0">
              <a:latin typeface="Verdana" panose="020B0604030504040204" pitchFamily="34" charset="0"/>
              <a:cs typeface="Verdana" panose="020B0604030504040204" pitchFamily="34" charset="0"/>
            </a:endParaRPr>
          </a:p>
          <a:p>
            <a:pPr marL="1828800" lvl="4" indent="0">
              <a:buNone/>
              <a:defRPr/>
            </a:pPr>
            <a:endParaRPr lang="nl-NL" altLang="nl-BE" sz="1600" b="1" dirty="0">
              <a:latin typeface="Verdana" panose="020B0604030504040204" pitchFamily="34" charset="0"/>
              <a:cs typeface="Verdana" panose="020B0604030504040204" pitchFamily="34" charset="0"/>
            </a:endParaRPr>
          </a:p>
          <a:p>
            <a:pPr marL="1828800" lvl="4" indent="0">
              <a:buNone/>
              <a:defRPr/>
            </a:pPr>
            <a:r>
              <a:rPr lang="nl-NL" altLang="nl-BE" sz="1600" b="1" dirty="0">
                <a:latin typeface="Verdana" panose="020B0604030504040204" pitchFamily="34" charset="0"/>
                <a:cs typeface="Verdana" panose="020B0604030504040204" pitchFamily="34" charset="0"/>
              </a:rPr>
              <a:t>= een programma voor de smartphone 	waarmee gratis berichten kunnen verstuurd worden naar meerdere personen tegelijk</a:t>
            </a:r>
          </a:p>
          <a:p>
            <a:pPr marL="1828800" lvl="4" indent="0">
              <a:buNone/>
              <a:defRPr/>
            </a:pPr>
            <a:r>
              <a:rPr lang="nl-NL" altLang="nl-BE" sz="1600" b="1" dirty="0">
                <a:latin typeface="Verdana" panose="020B0604030504040204" pitchFamily="34" charset="0"/>
                <a:cs typeface="Verdana" panose="020B0604030504040204" pitchFamily="34" charset="0"/>
              </a:rPr>
              <a:t>= Snelle en efficiënte communicatie</a:t>
            </a:r>
          </a:p>
          <a:p>
            <a:pPr marL="1828800" lvl="4" indent="0">
              <a:buNone/>
              <a:defRPr/>
            </a:pPr>
            <a:r>
              <a:rPr lang="nl-NL" altLang="nl-BE" sz="1600" b="1" dirty="0">
                <a:latin typeface="Verdana" panose="020B0604030504040204" pitchFamily="34" charset="0"/>
                <a:cs typeface="Verdana" panose="020B0604030504040204" pitchFamily="34" charset="0"/>
              </a:rPr>
              <a:t>= Kosteloos				</a:t>
            </a:r>
          </a:p>
          <a:p>
            <a:pPr marL="1828800" lvl="4" indent="0">
              <a:buNone/>
              <a:defRPr/>
            </a:pPr>
            <a:r>
              <a:rPr lang="nl-NL" altLang="nl-BE" sz="1600" b="1" dirty="0">
                <a:latin typeface="Verdana" panose="020B0604030504040204" pitchFamily="34" charset="0"/>
                <a:cs typeface="Verdana" panose="020B0604030504040204" pitchFamily="34" charset="0"/>
              </a:rPr>
              <a:t>= Afbeeldingen versturen mogelijk	</a:t>
            </a:r>
          </a:p>
          <a:p>
            <a:pPr marL="1828800" lvl="4" indent="0">
              <a:buNone/>
              <a:defRPr/>
            </a:pPr>
            <a:r>
              <a:rPr lang="nl-NL" altLang="nl-BE" sz="1600" b="1" dirty="0">
                <a:latin typeface="Verdana" panose="020B0604030504040204" pitchFamily="34" charset="0"/>
                <a:cs typeface="Verdana" panose="020B0604030504040204" pitchFamily="34" charset="0"/>
              </a:rPr>
              <a:t>= Makkelijk doorsturen van berichten	</a:t>
            </a:r>
          </a:p>
        </p:txBody>
      </p:sp>
      <p:pic>
        <p:nvPicPr>
          <p:cNvPr id="38918" name="Afbeelding 3">
            <a:extLst>
              <a:ext uri="{FF2B5EF4-FFF2-40B4-BE49-F238E27FC236}">
                <a16:creationId xmlns:a16="http://schemas.microsoft.com/office/drawing/2014/main" id="{77C26629-4907-4CB5-B451-04AC42DF65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5656" y="1557338"/>
            <a:ext cx="20605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a:extLst>
              <a:ext uri="{FF2B5EF4-FFF2-40B4-BE49-F238E27FC236}">
                <a16:creationId xmlns:a16="http://schemas.microsoft.com/office/drawing/2014/main" id="{FFC157D0-E0A7-4117-A021-2814C922ADC5}"/>
              </a:ext>
            </a:extLst>
          </p:cNvPr>
          <p:cNvSpPr>
            <a:spLocks noGrp="1" noChangeArrowheads="1"/>
          </p:cNvSpPr>
          <p:nvPr>
            <p:ph type="title"/>
          </p:nvPr>
        </p:nvSpPr>
        <p:spPr/>
        <p:txBody>
          <a:bodyPr/>
          <a:lstStyle/>
          <a:p>
            <a:r>
              <a:rPr lang="nl-BE" altLang="nl-BE">
                <a:latin typeface="Verdana" panose="020B0604030504040204" pitchFamily="34" charset="0"/>
                <a:cs typeface="Verdana" panose="020B0604030504040204" pitchFamily="34" charset="0"/>
              </a:rPr>
              <a:t>What’s app - methode</a:t>
            </a:r>
            <a:endParaRPr lang="nl-NL" altLang="nl-BE">
              <a:latin typeface="Verdana" panose="020B0604030504040204" pitchFamily="34" charset="0"/>
              <a:cs typeface="Verdana" panose="020B0604030504040204" pitchFamily="34" charset="0"/>
            </a:endParaRPr>
          </a:p>
        </p:txBody>
      </p:sp>
      <p:sp>
        <p:nvSpPr>
          <p:cNvPr id="39939" name="Tijdelijke aanduiding voor inhoud 2">
            <a:extLst>
              <a:ext uri="{FF2B5EF4-FFF2-40B4-BE49-F238E27FC236}">
                <a16:creationId xmlns:a16="http://schemas.microsoft.com/office/drawing/2014/main" id="{47A414EB-2577-43F0-8E86-E6E2C20BF3E9}"/>
              </a:ext>
            </a:extLst>
          </p:cNvPr>
          <p:cNvSpPr>
            <a:spLocks noGrp="1"/>
          </p:cNvSpPr>
          <p:nvPr>
            <p:ph idx="1"/>
          </p:nvPr>
        </p:nvSpPr>
        <p:spPr>
          <a:xfrm>
            <a:off x="1030797" y="1479258"/>
            <a:ext cx="10130406" cy="4876800"/>
          </a:xfrm>
        </p:spPr>
        <p:txBody>
          <a:bodyPr/>
          <a:lstStyle/>
          <a:p>
            <a:pPr>
              <a:defRPr/>
            </a:pPr>
            <a:r>
              <a:rPr lang="nl-BE" altLang="nl-BE" sz="1600" dirty="0">
                <a:latin typeface="Verdana" panose="020B0604030504040204" pitchFamily="34" charset="0"/>
                <a:cs typeface="Verdana" panose="020B0604030504040204" pitchFamily="34" charset="0"/>
              </a:rPr>
              <a:t>Wat doen we wanneer we verdachte personen of voertuigen zien? </a:t>
            </a:r>
          </a:p>
          <a:p>
            <a:pPr lvl="1">
              <a:defRPr/>
            </a:pPr>
            <a:r>
              <a:rPr lang="nl-BE" altLang="nl-BE" sz="1000" dirty="0">
                <a:latin typeface="Verdana" panose="020B0604030504040204" pitchFamily="34" charset="0"/>
                <a:cs typeface="Verdana" panose="020B0604030504040204" pitchFamily="34" charset="0"/>
              </a:rPr>
              <a:t>Indien het gaat om een duidelijk verdachte situatie, </a:t>
            </a:r>
            <a:r>
              <a:rPr lang="nl-BE" altLang="nl-BE" sz="1200" dirty="0">
                <a:latin typeface="Verdana" panose="020B0604030504040204" pitchFamily="34" charset="0"/>
                <a:cs typeface="Verdana" panose="020B0604030504040204" pitchFamily="34" charset="0"/>
              </a:rPr>
              <a:t>BEL STEEDS ONMIDDELLIJK NOODNUMMER </a:t>
            </a:r>
          </a:p>
          <a:p>
            <a:pPr>
              <a:defRPr/>
            </a:pPr>
            <a:endParaRPr lang="nl-BE" altLang="nl-BE" sz="16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lvl="1">
              <a:defRPr/>
            </a:pPr>
            <a:endParaRPr lang="nl-BE" altLang="nl-BE" sz="1000" dirty="0">
              <a:latin typeface="Verdana" panose="020B0604030504040204" pitchFamily="34" charset="0"/>
              <a:cs typeface="Verdana" panose="020B0604030504040204" pitchFamily="34" charset="0"/>
            </a:endParaRPr>
          </a:p>
          <a:p>
            <a:pPr lvl="1">
              <a:defRPr/>
            </a:pPr>
            <a:endParaRPr lang="nl-BE" altLang="nl-BE" sz="1000" dirty="0">
              <a:latin typeface="Verdana" panose="020B0604030504040204" pitchFamily="34" charset="0"/>
              <a:cs typeface="Verdana" panose="020B0604030504040204" pitchFamily="34" charset="0"/>
            </a:endParaRPr>
          </a:p>
          <a:p>
            <a:pPr lvl="1">
              <a:defRPr/>
            </a:pPr>
            <a:endParaRPr lang="nl-BE" altLang="nl-BE" sz="1000" dirty="0">
              <a:latin typeface="Verdana" panose="020B0604030504040204" pitchFamily="34" charset="0"/>
              <a:cs typeface="Verdana" panose="020B0604030504040204" pitchFamily="34" charset="0"/>
            </a:endParaRPr>
          </a:p>
          <a:p>
            <a:pPr lvl="1">
              <a:defRPr/>
            </a:pPr>
            <a:r>
              <a:rPr lang="nl-BE" altLang="nl-BE" sz="1000" dirty="0">
                <a:latin typeface="Verdana" panose="020B0604030504040204" pitchFamily="34" charset="0"/>
                <a:cs typeface="Verdana" panose="020B0604030504040204" pitchFamily="34" charset="0"/>
              </a:rPr>
              <a:t>Indien niet zeker, stuur een berichtje rond binnen de groep om na te gaan of de situatie effectief verdacht is en spreek dan af om de 101 te bellen </a:t>
            </a:r>
          </a:p>
          <a:p>
            <a:pPr>
              <a:defRPr/>
            </a:pPr>
            <a:endParaRPr lang="nl-BE" altLang="nl-BE" sz="1600" dirty="0">
              <a:latin typeface="Verdana" panose="020B0604030504040204" pitchFamily="34" charset="0"/>
              <a:cs typeface="Verdana" panose="020B0604030504040204" pitchFamily="34" charset="0"/>
            </a:endParaRPr>
          </a:p>
          <a:p>
            <a:pPr>
              <a:defRPr/>
            </a:pPr>
            <a:r>
              <a:rPr lang="nl-BE" altLang="nl-BE" sz="1600" dirty="0">
                <a:latin typeface="Verdana" panose="020B0604030504040204" pitchFamily="34" charset="0"/>
                <a:cs typeface="Verdana" panose="020B0604030504040204" pitchFamily="34" charset="0"/>
              </a:rPr>
              <a:t>We treden op volgens de SAAR-methode : </a:t>
            </a:r>
          </a:p>
          <a:p>
            <a:pPr marL="914400" lvl="2" indent="0">
              <a:buNone/>
              <a:defRPr/>
            </a:pPr>
            <a:r>
              <a:rPr lang="nl-BE" altLang="nl-BE" sz="1800" dirty="0">
                <a:latin typeface="Verdana" panose="020B0604030504040204" pitchFamily="34" charset="0"/>
                <a:cs typeface="Verdana" panose="020B0604030504040204" pitchFamily="34" charset="0"/>
              </a:rPr>
              <a:t>S = Signaleer</a:t>
            </a:r>
          </a:p>
          <a:p>
            <a:pPr marL="914400" lvl="2" indent="0">
              <a:buNone/>
              <a:defRPr/>
            </a:pPr>
            <a:r>
              <a:rPr lang="nl-BE" altLang="nl-BE" sz="1800" dirty="0">
                <a:latin typeface="Verdana" panose="020B0604030504040204" pitchFamily="34" charset="0"/>
                <a:cs typeface="Verdana" panose="020B0604030504040204" pitchFamily="34" charset="0"/>
              </a:rPr>
              <a:t>A = Alarmeer de 101</a:t>
            </a:r>
          </a:p>
          <a:p>
            <a:pPr marL="914400" lvl="2" indent="0">
              <a:buNone/>
              <a:defRPr/>
            </a:pPr>
            <a:r>
              <a:rPr lang="nl-BE" altLang="nl-BE" sz="1800" dirty="0">
                <a:latin typeface="Verdana" panose="020B0604030504040204" pitchFamily="34" charset="0"/>
                <a:cs typeface="Verdana" panose="020B0604030504040204" pitchFamily="34" charset="0"/>
              </a:rPr>
              <a:t>A = App om verdachte situatie kenbaar te maken in de groep</a:t>
            </a:r>
          </a:p>
          <a:p>
            <a:pPr marL="914400" lvl="2" indent="0">
              <a:buNone/>
              <a:defRPr/>
            </a:pPr>
            <a:r>
              <a:rPr lang="nl-BE" altLang="nl-BE" sz="1800" dirty="0">
                <a:latin typeface="Verdana" panose="020B0604030504040204" pitchFamily="34" charset="0"/>
                <a:cs typeface="Verdana" panose="020B0604030504040204" pitchFamily="34" charset="0"/>
              </a:rPr>
              <a:t>R = Reageer, indien dit veilig kan, en verstoor de plannen</a:t>
            </a:r>
          </a:p>
          <a:p>
            <a:pPr marL="914400" lvl="2" indent="0">
              <a:buNone/>
              <a:defRPr/>
            </a:pPr>
            <a:endParaRPr lang="nl-BE" altLang="nl-BE" sz="1800" dirty="0">
              <a:latin typeface="Verdana" panose="020B0604030504040204" pitchFamily="34" charset="0"/>
              <a:cs typeface="Verdana" panose="020B0604030504040204" pitchFamily="34" charset="0"/>
            </a:endParaRPr>
          </a:p>
          <a:p>
            <a:pPr marL="914400" lvl="2" indent="0">
              <a:buNone/>
              <a:defRPr/>
            </a:pPr>
            <a:endParaRPr lang="nl-BE" altLang="nl-BE" sz="1050" dirty="0">
              <a:latin typeface="Verdana" panose="020B0604030504040204" pitchFamily="34" charset="0"/>
              <a:cs typeface="Verdana" panose="020B0604030504040204" pitchFamily="34" charset="0"/>
            </a:endParaRPr>
          </a:p>
        </p:txBody>
      </p:sp>
      <p:pic>
        <p:nvPicPr>
          <p:cNvPr id="39942" name="Afbeelding 1" descr="Category:101 (number) - Wikimedia Commons">
            <a:extLst>
              <a:ext uri="{FF2B5EF4-FFF2-40B4-BE49-F238E27FC236}">
                <a16:creationId xmlns:a16="http://schemas.microsoft.com/office/drawing/2014/main" id="{C821C497-9AD6-4E3D-BE4A-2454F134D7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78531" y="2167784"/>
            <a:ext cx="1619250" cy="97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a:extLst>
              <a:ext uri="{FF2B5EF4-FFF2-40B4-BE49-F238E27FC236}">
                <a16:creationId xmlns:a16="http://schemas.microsoft.com/office/drawing/2014/main" id="{A9247573-46E2-4337-B818-8FD34813A70F}"/>
              </a:ext>
            </a:extLst>
          </p:cNvPr>
          <p:cNvSpPr>
            <a:spLocks noGrp="1" noChangeArrowheads="1"/>
          </p:cNvSpPr>
          <p:nvPr>
            <p:ph type="title"/>
          </p:nvPr>
        </p:nvSpPr>
        <p:spPr/>
        <p:txBody>
          <a:bodyPr/>
          <a:lstStyle/>
          <a:p>
            <a:r>
              <a:rPr lang="nl-BE" altLang="nl-BE">
                <a:latin typeface="Verdana" panose="020B0604030504040204" pitchFamily="34" charset="0"/>
                <a:cs typeface="Verdana" panose="020B0604030504040204" pitchFamily="34" charset="0"/>
              </a:rPr>
              <a:t>What’s app - methode</a:t>
            </a:r>
            <a:endParaRPr lang="nl-NL" altLang="nl-BE">
              <a:latin typeface="Verdana" panose="020B0604030504040204" pitchFamily="34" charset="0"/>
              <a:cs typeface="Verdana" panose="020B0604030504040204" pitchFamily="34" charset="0"/>
            </a:endParaRPr>
          </a:p>
        </p:txBody>
      </p:sp>
      <p:sp>
        <p:nvSpPr>
          <p:cNvPr id="39939" name="Tijdelijke aanduiding voor inhoud 2">
            <a:extLst>
              <a:ext uri="{FF2B5EF4-FFF2-40B4-BE49-F238E27FC236}">
                <a16:creationId xmlns:a16="http://schemas.microsoft.com/office/drawing/2014/main" id="{41D213D5-0550-43E8-968E-948D20F4AA04}"/>
              </a:ext>
            </a:extLst>
          </p:cNvPr>
          <p:cNvSpPr>
            <a:spLocks noGrp="1"/>
          </p:cNvSpPr>
          <p:nvPr>
            <p:ph idx="1"/>
          </p:nvPr>
        </p:nvSpPr>
        <p:spPr>
          <a:xfrm>
            <a:off x="1190188" y="1403757"/>
            <a:ext cx="9811624" cy="4876800"/>
          </a:xfrm>
        </p:spPr>
        <p:txBody>
          <a:bodyPr/>
          <a:lstStyle/>
          <a:p>
            <a:pPr>
              <a:defRPr/>
            </a:pPr>
            <a:r>
              <a:rPr lang="nl-BE" altLang="nl-BE" sz="1600" dirty="0">
                <a:latin typeface="Verdana" panose="020B0604030504040204" pitchFamily="34" charset="0"/>
                <a:cs typeface="Verdana" panose="020B0604030504040204" pitchFamily="34" charset="0"/>
              </a:rPr>
              <a:t>Wanneer gebruiken we de app?  </a:t>
            </a:r>
          </a:p>
          <a:p>
            <a:pPr>
              <a:defRPr/>
            </a:pPr>
            <a:endParaRPr lang="nl-BE" altLang="nl-BE" sz="1600" dirty="0">
              <a:latin typeface="Verdana" panose="020B0604030504040204" pitchFamily="34" charset="0"/>
              <a:cs typeface="Verdana" panose="020B0604030504040204" pitchFamily="34" charset="0"/>
            </a:endParaRPr>
          </a:p>
          <a:p>
            <a:pPr lvl="1">
              <a:defRPr/>
            </a:pPr>
            <a:r>
              <a:rPr lang="nl-BE" altLang="nl-BE" dirty="0">
                <a:latin typeface="Verdana" panose="020B0604030504040204" pitchFamily="34" charset="0"/>
                <a:cs typeface="Verdana" panose="020B0604030504040204" pitchFamily="34" charset="0"/>
              </a:rPr>
              <a:t>Als u getuige bent van:</a:t>
            </a:r>
          </a:p>
          <a:p>
            <a:pPr lvl="1">
              <a:defRPr/>
            </a:pPr>
            <a:endParaRPr lang="nl-BE" altLang="nl-BE" dirty="0">
              <a:latin typeface="Verdana" panose="020B0604030504040204" pitchFamily="34" charset="0"/>
              <a:cs typeface="Verdana" panose="020B0604030504040204" pitchFamily="34" charset="0"/>
            </a:endParaRPr>
          </a:p>
          <a:p>
            <a:pPr marL="457200" lvl="1" indent="0">
              <a:buNone/>
              <a:defRPr/>
            </a:pPr>
            <a:endParaRPr lang="nl-BE" altLang="nl-BE" dirty="0">
              <a:latin typeface="Verdana" panose="020B0604030504040204" pitchFamily="34" charset="0"/>
              <a:cs typeface="Verdana" panose="020B0604030504040204" pitchFamily="34" charset="0"/>
            </a:endParaRPr>
          </a:p>
          <a:p>
            <a:pPr lvl="3">
              <a:buFont typeface="Wingdings" panose="05000000000000000000" pitchFamily="2" charset="2"/>
              <a:buChar char="q"/>
              <a:defRPr/>
            </a:pPr>
            <a:r>
              <a:rPr lang="nl-BE" altLang="nl-BE" sz="1200" dirty="0">
                <a:latin typeface="Verdana" panose="020B0604030504040204" pitchFamily="34" charset="0"/>
                <a:ea typeface="Verdana" panose="020B0604030504040204" pitchFamily="34" charset="0"/>
                <a:cs typeface="Verdana" panose="020B0604030504040204" pitchFamily="34" charset="0"/>
              </a:rPr>
              <a:t>Een direct gevaar voor de omgeving van personen of eigendom;</a:t>
            </a:r>
          </a:p>
          <a:p>
            <a:pPr lvl="3">
              <a:buFont typeface="Wingdings" panose="05000000000000000000" pitchFamily="2" charset="2"/>
              <a:buChar char="q"/>
              <a:defRPr/>
            </a:pPr>
            <a:r>
              <a:rPr lang="nl-BE" altLang="nl-BE" sz="1200" dirty="0">
                <a:latin typeface="Verdana" panose="020B0604030504040204" pitchFamily="34" charset="0"/>
                <a:ea typeface="Verdana" panose="020B0604030504040204" pitchFamily="34" charset="0"/>
                <a:cs typeface="Verdana" panose="020B0604030504040204" pitchFamily="34" charset="0"/>
              </a:rPr>
              <a:t>Van vernieling van eigendommen van gemeente en/ of bewoners;</a:t>
            </a:r>
          </a:p>
          <a:p>
            <a:pPr lvl="3">
              <a:buFont typeface="Wingdings" panose="05000000000000000000" pitchFamily="2" charset="2"/>
              <a:buChar char="q"/>
              <a:defRPr/>
            </a:pPr>
            <a:r>
              <a:rPr lang="nl-BE" altLang="nl-BE" sz="1200" dirty="0">
                <a:latin typeface="Verdana" panose="020B0604030504040204" pitchFamily="34" charset="0"/>
                <a:ea typeface="Verdana" panose="020B0604030504040204" pitchFamily="34" charset="0"/>
                <a:cs typeface="Verdana" panose="020B0604030504040204" pitchFamily="34" charset="0"/>
              </a:rPr>
              <a:t>Agressief gedrag of geweld</a:t>
            </a:r>
          </a:p>
          <a:p>
            <a:pPr lvl="3">
              <a:buFont typeface="Wingdings" panose="05000000000000000000" pitchFamily="2" charset="2"/>
              <a:buChar char="q"/>
              <a:defRPr/>
            </a:pPr>
            <a:r>
              <a:rPr lang="nl-BE" altLang="nl-BE" sz="1200" dirty="0">
                <a:latin typeface="Verdana" panose="020B0604030504040204" pitchFamily="34" charset="0"/>
                <a:ea typeface="Verdana" panose="020B0604030504040204" pitchFamily="34" charset="0"/>
                <a:cs typeface="Verdana" panose="020B0604030504040204" pitchFamily="34" charset="0"/>
              </a:rPr>
              <a:t>Zodra u iets verdachts ziet of hoort, zoals vermoedens van inbraak, diefstal, oplichting, vernieling, straatroof, bedreiging of mishandeling, belt zo snel mogelijk 101,</a:t>
            </a:r>
          </a:p>
          <a:p>
            <a:pPr lvl="3">
              <a:buFont typeface="Wingdings" panose="05000000000000000000" pitchFamily="2" charset="2"/>
              <a:buChar char="q"/>
              <a:defRPr/>
            </a:pPr>
            <a:r>
              <a:rPr lang="nl-BE" altLang="nl-BE" sz="1200" dirty="0">
                <a:latin typeface="Verdana" panose="020B0604030504040204" pitchFamily="34" charset="0"/>
                <a:ea typeface="Verdana" panose="020B0604030504040204" pitchFamily="34" charset="0"/>
                <a:cs typeface="Verdana" panose="020B0604030504040204" pitchFamily="34" charset="0"/>
              </a:rPr>
              <a:t>Vervolgens melding aanmaken in de </a:t>
            </a:r>
            <a:r>
              <a:rPr lang="nl-BE" altLang="nl-BE" sz="1200" dirty="0" err="1">
                <a:latin typeface="Verdana" panose="020B0604030504040204" pitchFamily="34" charset="0"/>
                <a:ea typeface="Verdana" panose="020B0604030504040204" pitchFamily="34" charset="0"/>
                <a:cs typeface="Verdana" panose="020B0604030504040204" pitchFamily="34" charset="0"/>
              </a:rPr>
              <a:t>what’s</a:t>
            </a:r>
            <a:r>
              <a:rPr lang="nl-BE" altLang="nl-BE" sz="1200" dirty="0">
                <a:latin typeface="Verdana" panose="020B0604030504040204" pitchFamily="34" charset="0"/>
                <a:ea typeface="Verdana" panose="020B0604030504040204" pitchFamily="34" charset="0"/>
                <a:cs typeface="Verdana" panose="020B0604030504040204" pitchFamily="34" charset="0"/>
              </a:rPr>
              <a:t> app-groep</a:t>
            </a:r>
          </a:p>
          <a:p>
            <a:pPr lvl="3">
              <a:buFont typeface="Wingdings" panose="05000000000000000000" pitchFamily="2" charset="2"/>
              <a:buChar char="q"/>
              <a:defRPr/>
            </a:pPr>
            <a:r>
              <a:rPr lang="nl-BE" altLang="nl-BE" sz="1200" dirty="0">
                <a:latin typeface="Verdana" panose="020B0604030504040204" pitchFamily="34" charset="0"/>
                <a:ea typeface="Verdana" panose="020B0604030504040204" pitchFamily="34" charset="0"/>
                <a:cs typeface="Verdana" panose="020B0604030504040204" pitchFamily="34" charset="0"/>
              </a:rPr>
              <a:t>Maak, indien mogelijk, een foto en voeg wat tekst als extra informatie bij de foto toe</a:t>
            </a:r>
          </a:p>
          <a:p>
            <a:pPr lvl="4">
              <a:buFont typeface="Wingdings" panose="05000000000000000000" pitchFamily="2" charset="2"/>
              <a:buChar char="q"/>
              <a:defRPr/>
            </a:pPr>
            <a:endParaRPr lang="nl-BE" altLang="nl-BE" sz="1000" dirty="0">
              <a:latin typeface="Verdana" panose="020B0604030504040204" pitchFamily="34" charset="0"/>
              <a:cs typeface="Verdana" panose="020B0604030504040204" pitchFamily="34" charset="0"/>
            </a:endParaRPr>
          </a:p>
          <a:p>
            <a:pPr lvl="2">
              <a:defRPr/>
            </a:pPr>
            <a:endParaRPr lang="nl-BE" altLang="nl-BE" sz="8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marL="914400" lvl="2" indent="0">
              <a:buNone/>
              <a:defRPr/>
            </a:pPr>
            <a:endParaRPr lang="nl-BE" altLang="nl-BE" sz="1800" dirty="0">
              <a:latin typeface="Verdana" panose="020B0604030504040204" pitchFamily="34" charset="0"/>
              <a:cs typeface="Verdana" panose="020B0604030504040204" pitchFamily="34" charset="0"/>
            </a:endParaRPr>
          </a:p>
          <a:p>
            <a:pPr marL="914400" lvl="2" indent="0">
              <a:buNone/>
              <a:defRPr/>
            </a:pPr>
            <a:endParaRPr lang="nl-BE" altLang="nl-BE" sz="1050" dirty="0">
              <a:latin typeface="Verdana" panose="020B0604030504040204" pitchFamily="34" charset="0"/>
              <a:cs typeface="Verdana" panose="020B0604030504040204" pitchFamily="34" charset="0"/>
            </a:endParaRPr>
          </a:p>
        </p:txBody>
      </p:sp>
      <p:pic>
        <p:nvPicPr>
          <p:cNvPr id="40966" name="Afbeelding 4">
            <a:extLst>
              <a:ext uri="{FF2B5EF4-FFF2-40B4-BE49-F238E27FC236}">
                <a16:creationId xmlns:a16="http://schemas.microsoft.com/office/drawing/2014/main" id="{97D85431-AB09-4CE7-8C8A-F552ED2BE8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2050" y="1680595"/>
            <a:ext cx="24003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4DF53B1C-D173-4745-AC93-08E810C3AEC4}"/>
              </a:ext>
            </a:extLst>
          </p:cNvPr>
          <p:cNvSpPr>
            <a:spLocks noGrp="1" noChangeArrowheads="1"/>
          </p:cNvSpPr>
          <p:nvPr>
            <p:ph type="title"/>
          </p:nvPr>
        </p:nvSpPr>
        <p:spPr/>
        <p:txBody>
          <a:bodyPr/>
          <a:lstStyle/>
          <a:p>
            <a:r>
              <a:rPr lang="nl-BE" altLang="nl-BE" dirty="0">
                <a:latin typeface="Verdana" panose="020B0604030504040204" pitchFamily="34" charset="0"/>
                <a:cs typeface="Verdana" panose="020B0604030504040204" pitchFamily="34" charset="0"/>
              </a:rPr>
              <a:t>Wat is verdacht gedrag? </a:t>
            </a:r>
            <a:endParaRPr lang="nl-NL" altLang="nl-BE" dirty="0">
              <a:latin typeface="Verdana" panose="020B0604030504040204" pitchFamily="34" charset="0"/>
              <a:cs typeface="Verdana" panose="020B0604030504040204" pitchFamily="34" charset="0"/>
            </a:endParaRPr>
          </a:p>
        </p:txBody>
      </p:sp>
      <p:sp>
        <p:nvSpPr>
          <p:cNvPr id="39939" name="Tijdelijke aanduiding voor inhoud 2">
            <a:extLst>
              <a:ext uri="{FF2B5EF4-FFF2-40B4-BE49-F238E27FC236}">
                <a16:creationId xmlns:a16="http://schemas.microsoft.com/office/drawing/2014/main" id="{547C8BC3-1422-4D13-BB06-EA5B71B135D3}"/>
              </a:ext>
            </a:extLst>
          </p:cNvPr>
          <p:cNvSpPr>
            <a:spLocks noGrp="1"/>
          </p:cNvSpPr>
          <p:nvPr>
            <p:ph idx="1"/>
          </p:nvPr>
        </p:nvSpPr>
        <p:spPr>
          <a:xfrm>
            <a:off x="1203121" y="1438276"/>
            <a:ext cx="8134350" cy="4876800"/>
          </a:xfrm>
        </p:spPr>
        <p:txBody>
          <a:bodyPr/>
          <a:lstStyle/>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loop langzaam, doelloos of is op een raar tijdstip aanwezig</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kijkt veel om zich heen en achterom.</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kijkt binnen in huizen</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verandert van looptempo en maakt foto’s</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voelt aan poorten of deze open of gesloten zijn.</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verandert van looprichting als er licht aanspringt</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is gefocust op de omgeving.</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bedekt zijn gezicht. Is donker gekleed of draagt handschoenen in de zomer.</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loopt in het donker en uit het zicht van anderen.</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telt het aantal woningen.</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heeft een onduidelijk verhaal en vertoont schrikreactie als hij aangesproken wordt.</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loopt onlogisch route of door stegen en brandgangen.</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Persoon heeft voorwerpen bij waar geen logische verklaring voor is.</a:t>
            </a:r>
          </a:p>
          <a:p>
            <a:pPr marL="285750" indent="-285750">
              <a:buFont typeface="Arial" panose="020B0604020202020204" pitchFamily="34" charset="0"/>
              <a:buChar char="•"/>
              <a:defRPr/>
            </a:pPr>
            <a:r>
              <a:rPr lang="nl-BE" sz="1400" dirty="0">
                <a:latin typeface="Verdana" panose="020B0604030504040204" pitchFamily="34" charset="0"/>
                <a:ea typeface="Verdana" panose="020B0604030504040204" pitchFamily="34" charset="0"/>
                <a:cs typeface="Verdana" panose="020B0604030504040204" pitchFamily="34" charset="0"/>
              </a:rPr>
              <a:t>Opgepast! Inbrekers kunnen ook personen uit uw eigen buurt zijn!</a:t>
            </a:r>
          </a:p>
          <a:p>
            <a:pPr lvl="2">
              <a:defRPr/>
            </a:pPr>
            <a:endParaRPr lang="nl-BE" altLang="nl-BE" sz="500" dirty="0">
              <a:latin typeface="Verdana" panose="020B0604030504040204" pitchFamily="34" charset="0"/>
              <a:cs typeface="Verdana" panose="020B0604030504040204" pitchFamily="34" charset="0"/>
            </a:endParaRPr>
          </a:p>
          <a:p>
            <a:pPr>
              <a:defRPr/>
            </a:pPr>
            <a:endParaRPr lang="nl-BE" altLang="nl-BE" sz="1100" dirty="0">
              <a:latin typeface="Verdana" panose="020B0604030504040204" pitchFamily="34" charset="0"/>
              <a:cs typeface="Verdana" panose="020B0604030504040204" pitchFamily="34" charset="0"/>
            </a:endParaRPr>
          </a:p>
          <a:p>
            <a:pPr>
              <a:defRPr/>
            </a:pPr>
            <a:endParaRPr lang="nl-BE" altLang="nl-BE" sz="11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a:defRPr/>
            </a:pPr>
            <a:endParaRPr lang="nl-BE" altLang="nl-BE" sz="1600" dirty="0">
              <a:latin typeface="Verdana" panose="020B0604030504040204" pitchFamily="34" charset="0"/>
              <a:cs typeface="Verdana" panose="020B0604030504040204" pitchFamily="34" charset="0"/>
            </a:endParaRPr>
          </a:p>
          <a:p>
            <a:pPr marL="914400" lvl="2" indent="0">
              <a:buNone/>
              <a:defRPr/>
            </a:pPr>
            <a:endParaRPr lang="nl-BE" altLang="nl-BE" sz="1800" dirty="0">
              <a:latin typeface="Verdana" panose="020B0604030504040204" pitchFamily="34" charset="0"/>
              <a:cs typeface="Verdana" panose="020B0604030504040204" pitchFamily="34" charset="0"/>
            </a:endParaRPr>
          </a:p>
          <a:p>
            <a:pPr marL="914400" lvl="2" indent="0">
              <a:buNone/>
              <a:defRPr/>
            </a:pPr>
            <a:endParaRPr lang="nl-BE" altLang="nl-BE" sz="1050" dirty="0">
              <a:latin typeface="Verdana" panose="020B0604030504040204" pitchFamily="34" charset="0"/>
              <a:cs typeface="Verdana" panose="020B0604030504040204" pitchFamily="34" charset="0"/>
            </a:endParaRPr>
          </a:p>
        </p:txBody>
      </p:sp>
      <p:pic>
        <p:nvPicPr>
          <p:cNvPr id="41990" name="Picture 2">
            <a:extLst>
              <a:ext uri="{FF2B5EF4-FFF2-40B4-BE49-F238E27FC236}">
                <a16:creationId xmlns:a16="http://schemas.microsoft.com/office/drawing/2014/main" id="{5A401BDB-850D-44EC-8FAC-BD1A87607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655" y="1345997"/>
            <a:ext cx="32099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9556F-FFF6-4C1C-AFB2-28DA0643D296}"/>
              </a:ext>
            </a:extLst>
          </p:cNvPr>
          <p:cNvSpPr>
            <a:spLocks noGrp="1"/>
          </p:cNvSpPr>
          <p:nvPr>
            <p:ph type="title"/>
          </p:nvPr>
        </p:nvSpPr>
        <p:spPr/>
        <p:txBody>
          <a:bodyPr/>
          <a:lstStyle/>
          <a:p>
            <a:r>
              <a:rPr lang="nl-BE" altLang="nl-BE" dirty="0">
                <a:latin typeface="Verdana" panose="020B0604030504040204" pitchFamily="34" charset="0"/>
                <a:cs typeface="Verdana" panose="020B0604030504040204" pitchFamily="34" charset="0"/>
              </a:rPr>
              <a:t>Wat wil de politie weten? </a:t>
            </a:r>
            <a:endParaRPr lang="nl-NL" dirty="0"/>
          </a:p>
        </p:txBody>
      </p:sp>
      <p:sp>
        <p:nvSpPr>
          <p:cNvPr id="3" name="Tijdelijke aanduiding voor inhoud 2">
            <a:extLst>
              <a:ext uri="{FF2B5EF4-FFF2-40B4-BE49-F238E27FC236}">
                <a16:creationId xmlns:a16="http://schemas.microsoft.com/office/drawing/2014/main" id="{6FF5CEAB-7B72-4B82-BF0B-3C5EB525CC24}"/>
              </a:ext>
            </a:extLst>
          </p:cNvPr>
          <p:cNvSpPr>
            <a:spLocks noGrp="1"/>
          </p:cNvSpPr>
          <p:nvPr>
            <p:ph idx="1"/>
          </p:nvPr>
        </p:nvSpPr>
        <p:spPr>
          <a:xfrm>
            <a:off x="838200" y="1464898"/>
            <a:ext cx="10515600" cy="4351338"/>
          </a:xfrm>
        </p:spPr>
        <p:txBody>
          <a:bodyPr/>
          <a:lstStyle/>
          <a:p>
            <a:r>
              <a:rPr lang="nl-BE" altLang="nl-BE" sz="2000" dirty="0">
                <a:latin typeface="Verdana" panose="020B0604030504040204" pitchFamily="34" charset="0"/>
                <a:cs typeface="Verdana" panose="020B0604030504040204" pitchFamily="34" charset="0"/>
              </a:rPr>
              <a:t>PERSOONSBESCHRIJVING : </a:t>
            </a:r>
          </a:p>
          <a:p>
            <a:pPr lvl="1"/>
            <a:r>
              <a:rPr lang="nl-BE" altLang="nl-BE" sz="2000" dirty="0">
                <a:latin typeface="Verdana" panose="020B0604030504040204" pitchFamily="34" charset="0"/>
                <a:cs typeface="Verdana" panose="020B0604030504040204" pitchFamily="34" charset="0"/>
              </a:rPr>
              <a:t>Leeftijd?</a:t>
            </a:r>
          </a:p>
          <a:p>
            <a:pPr lvl="1"/>
            <a:r>
              <a:rPr lang="nl-BE" altLang="nl-BE" sz="2000" dirty="0">
                <a:latin typeface="Verdana" panose="020B0604030504040204" pitchFamily="34" charset="0"/>
                <a:cs typeface="Verdana" panose="020B0604030504040204" pitchFamily="34" charset="0"/>
              </a:rPr>
              <a:t>Lengte?</a:t>
            </a:r>
          </a:p>
          <a:p>
            <a:pPr lvl="1"/>
            <a:r>
              <a:rPr lang="nl-BE" altLang="nl-BE" sz="2000" dirty="0">
                <a:latin typeface="Verdana" panose="020B0604030504040204" pitchFamily="34" charset="0"/>
                <a:cs typeface="Verdana" panose="020B0604030504040204" pitchFamily="34" charset="0"/>
              </a:rPr>
              <a:t>Postuur?</a:t>
            </a:r>
          </a:p>
          <a:p>
            <a:pPr lvl="1"/>
            <a:r>
              <a:rPr lang="nl-BE" altLang="nl-BE" sz="2000" dirty="0">
                <a:latin typeface="Verdana" panose="020B0604030504040204" pitchFamily="34" charset="0"/>
                <a:cs typeface="Verdana" panose="020B0604030504040204" pitchFamily="34" charset="0"/>
              </a:rPr>
              <a:t>Haarkleur?</a:t>
            </a:r>
          </a:p>
          <a:p>
            <a:pPr lvl="1"/>
            <a:r>
              <a:rPr lang="nl-BE" altLang="nl-BE" sz="2000" dirty="0">
                <a:latin typeface="Verdana" panose="020B0604030504040204" pitchFamily="34" charset="0"/>
                <a:cs typeface="Verdana" panose="020B0604030504040204" pitchFamily="34" charset="0"/>
              </a:rPr>
              <a:t>Kapsel?</a:t>
            </a:r>
          </a:p>
          <a:p>
            <a:pPr lvl="1"/>
            <a:r>
              <a:rPr lang="nl-BE" altLang="nl-BE" sz="2000" dirty="0">
                <a:latin typeface="Verdana" panose="020B0604030504040204" pitchFamily="34" charset="0"/>
                <a:cs typeface="Verdana" panose="020B0604030504040204" pitchFamily="34" charset="0"/>
              </a:rPr>
              <a:t>Tatoeage? </a:t>
            </a:r>
          </a:p>
          <a:p>
            <a:pPr lvl="1"/>
            <a:r>
              <a:rPr lang="nl-BE" altLang="nl-BE" sz="2000" dirty="0">
                <a:latin typeface="Verdana" panose="020B0604030504040204" pitchFamily="34" charset="0"/>
                <a:cs typeface="Verdana" panose="020B0604030504040204" pitchFamily="34" charset="0"/>
              </a:rPr>
              <a:t>Kleding?</a:t>
            </a:r>
          </a:p>
          <a:p>
            <a:pPr lvl="1"/>
            <a:r>
              <a:rPr lang="nl-BE" altLang="nl-BE" sz="2000" dirty="0">
                <a:latin typeface="Verdana" panose="020B0604030504040204" pitchFamily="34" charset="0"/>
                <a:cs typeface="Verdana" panose="020B0604030504040204" pitchFamily="34" charset="0"/>
              </a:rPr>
              <a:t>Heeft verdachte voorwerpen bij?</a:t>
            </a:r>
          </a:p>
          <a:p>
            <a:pPr lvl="1"/>
            <a:r>
              <a:rPr lang="nl-BE" altLang="nl-BE" sz="2000" dirty="0">
                <a:latin typeface="Verdana" panose="020B0604030504040204" pitchFamily="34" charset="0"/>
                <a:cs typeface="Verdana" panose="020B0604030504040204" pitchFamily="34" charset="0"/>
              </a:rPr>
              <a:t>Handelt hij alleen? </a:t>
            </a:r>
          </a:p>
          <a:p>
            <a:endParaRPr lang="nl-NL" dirty="0"/>
          </a:p>
        </p:txBody>
      </p:sp>
      <p:sp>
        <p:nvSpPr>
          <p:cNvPr id="5" name="Tekstvak 4">
            <a:extLst>
              <a:ext uri="{FF2B5EF4-FFF2-40B4-BE49-F238E27FC236}">
                <a16:creationId xmlns:a16="http://schemas.microsoft.com/office/drawing/2014/main" id="{E4FABC07-DF95-496E-A49C-EB774B9F037E}"/>
              </a:ext>
            </a:extLst>
          </p:cNvPr>
          <p:cNvSpPr txBox="1"/>
          <p:nvPr/>
        </p:nvSpPr>
        <p:spPr>
          <a:xfrm>
            <a:off x="6484689" y="1464898"/>
            <a:ext cx="4093828" cy="2554545"/>
          </a:xfrm>
          <a:prstGeom prst="rect">
            <a:avLst/>
          </a:prstGeom>
          <a:noFill/>
        </p:spPr>
        <p:txBody>
          <a:bodyPr wrap="square" rtlCol="0">
            <a:spAutoFit/>
          </a:bodyPr>
          <a:lstStyle/>
          <a:p>
            <a:r>
              <a:rPr lang="nl-BE" altLang="nl-BE" sz="2000" dirty="0">
                <a:latin typeface="Verdana" panose="020B0604030504040204" pitchFamily="34" charset="0"/>
                <a:cs typeface="Verdana" panose="020B0604030504040204" pitchFamily="34" charset="0"/>
              </a:rPr>
              <a:t>BESCHRIJVING VOERTUIG :</a:t>
            </a:r>
          </a:p>
          <a:p>
            <a:pPr marL="742950" lvl="1" indent="-285750">
              <a:buFont typeface="Arial" panose="020B0604020202020204" pitchFamily="34" charset="0"/>
              <a:buChar char="•"/>
            </a:pPr>
            <a:r>
              <a:rPr lang="nl-BE" altLang="nl-BE" sz="2000" dirty="0">
                <a:latin typeface="Verdana" panose="020B0604030504040204" pitchFamily="34" charset="0"/>
                <a:cs typeface="Verdana" panose="020B0604030504040204" pitchFamily="34" charset="0"/>
              </a:rPr>
              <a:t>Nummerplaat?</a:t>
            </a:r>
          </a:p>
          <a:p>
            <a:pPr marL="742950" lvl="1" indent="-285750">
              <a:buFont typeface="Arial" panose="020B0604020202020204" pitchFamily="34" charset="0"/>
              <a:buChar char="•"/>
            </a:pPr>
            <a:r>
              <a:rPr lang="nl-BE" altLang="nl-BE" sz="2000" dirty="0">
                <a:latin typeface="Verdana" panose="020B0604030504040204" pitchFamily="34" charset="0"/>
                <a:cs typeface="Verdana" panose="020B0604030504040204" pitchFamily="34" charset="0"/>
              </a:rPr>
              <a:t>Soort voertuig?</a:t>
            </a:r>
          </a:p>
          <a:p>
            <a:pPr marL="742950" lvl="1" indent="-285750">
              <a:buFont typeface="Arial" panose="020B0604020202020204" pitchFamily="34" charset="0"/>
              <a:buChar char="•"/>
            </a:pPr>
            <a:r>
              <a:rPr lang="nl-BE" altLang="nl-BE" sz="2000" dirty="0">
                <a:latin typeface="Verdana" panose="020B0604030504040204" pitchFamily="34" charset="0"/>
                <a:cs typeface="Verdana" panose="020B0604030504040204" pitchFamily="34" charset="0"/>
              </a:rPr>
              <a:t>Merk?</a:t>
            </a:r>
          </a:p>
          <a:p>
            <a:pPr marL="742950" lvl="1" indent="-285750">
              <a:buFont typeface="Arial" panose="020B0604020202020204" pitchFamily="34" charset="0"/>
              <a:buChar char="•"/>
            </a:pPr>
            <a:r>
              <a:rPr lang="nl-BE" altLang="nl-BE" sz="2000" dirty="0">
                <a:latin typeface="Verdana" panose="020B0604030504040204" pitchFamily="34" charset="0"/>
                <a:cs typeface="Verdana" panose="020B0604030504040204" pitchFamily="34" charset="0"/>
              </a:rPr>
              <a:t>Kleur? </a:t>
            </a:r>
          </a:p>
          <a:p>
            <a:pPr marL="742950" lvl="1" indent="-285750">
              <a:buFont typeface="Arial" panose="020B0604020202020204" pitchFamily="34" charset="0"/>
              <a:buChar char="•"/>
            </a:pPr>
            <a:r>
              <a:rPr lang="nl-BE" altLang="nl-BE" sz="2000" dirty="0">
                <a:latin typeface="Verdana" panose="020B0604030504040204" pitchFamily="34" charset="0"/>
                <a:cs typeface="Verdana" panose="020B0604030504040204" pitchFamily="34" charset="0"/>
              </a:rPr>
              <a:t>Aantal inzittenden? </a:t>
            </a:r>
          </a:p>
          <a:p>
            <a:pPr marL="742950" lvl="1" indent="-285750">
              <a:buFont typeface="Arial" panose="020B0604020202020204" pitchFamily="34" charset="0"/>
              <a:buChar char="•"/>
            </a:pPr>
            <a:r>
              <a:rPr lang="nl-BE" altLang="nl-BE" sz="2000" dirty="0">
                <a:latin typeface="Verdana" panose="020B0604030504040204" pitchFamily="34" charset="0"/>
                <a:cs typeface="Verdana" panose="020B0604030504040204" pitchFamily="34" charset="0"/>
              </a:rPr>
              <a:t>Eventueel foto maken</a:t>
            </a:r>
          </a:p>
          <a:p>
            <a:pPr marL="742950" lvl="1" indent="-285750">
              <a:buFont typeface="Arial" panose="020B0604020202020204" pitchFamily="34" charset="0"/>
              <a:buChar char="•"/>
            </a:pPr>
            <a:r>
              <a:rPr lang="nl-BE" altLang="nl-BE" sz="2000" dirty="0">
                <a:latin typeface="Verdana" panose="020B0604030504040204" pitchFamily="34" charset="0"/>
                <a:cs typeface="Verdana" panose="020B0604030504040204" pitchFamily="34" charset="0"/>
              </a:rPr>
              <a:t>Duidelijke locatie</a:t>
            </a:r>
          </a:p>
        </p:txBody>
      </p:sp>
      <p:pic>
        <p:nvPicPr>
          <p:cNvPr id="6" name="Afbeelding 5">
            <a:extLst>
              <a:ext uri="{FF2B5EF4-FFF2-40B4-BE49-F238E27FC236}">
                <a16:creationId xmlns:a16="http://schemas.microsoft.com/office/drawing/2014/main" id="{E2522FE4-4A17-47A2-B10A-5941B4422DCB}"/>
              </a:ext>
            </a:extLst>
          </p:cNvPr>
          <p:cNvPicPr>
            <a:picLocks noChangeAspect="1"/>
          </p:cNvPicPr>
          <p:nvPr/>
        </p:nvPicPr>
        <p:blipFill>
          <a:blip r:embed="rId2"/>
          <a:stretch>
            <a:fillRect/>
          </a:stretch>
        </p:blipFill>
        <p:spPr>
          <a:xfrm>
            <a:off x="5888838" y="4193817"/>
            <a:ext cx="2780017" cy="2664183"/>
          </a:xfrm>
          <a:prstGeom prst="rect">
            <a:avLst/>
          </a:prstGeom>
        </p:spPr>
      </p:pic>
    </p:spTree>
    <p:extLst>
      <p:ext uri="{BB962C8B-B14F-4D97-AF65-F5344CB8AC3E}">
        <p14:creationId xmlns:p14="http://schemas.microsoft.com/office/powerpoint/2010/main" val="1437212722"/>
      </p:ext>
    </p:extLst>
  </p:cSld>
  <p:clrMapOvr>
    <a:masterClrMapping/>
  </p:clrMapOvr>
</p:sld>
</file>

<file path=ppt/theme/theme1.xml><?xml version="1.0" encoding="utf-8"?>
<a:theme xmlns:a="http://schemas.openxmlformats.org/drawingml/2006/main" name="POLFED">
  <a:themeElements>
    <a:clrScheme name="LOKPOL">
      <a:dk1>
        <a:sysClr val="windowText" lastClr="000000"/>
      </a:dk1>
      <a:lt1>
        <a:sysClr val="window" lastClr="FFFFFF"/>
      </a:lt1>
      <a:dk2>
        <a:srgbClr val="333399"/>
      </a:dk2>
      <a:lt2>
        <a:srgbClr val="E7E6E6"/>
      </a:lt2>
      <a:accent1>
        <a:srgbClr val="333399"/>
      </a:accent1>
      <a:accent2>
        <a:srgbClr val="99CCCC"/>
      </a:accent2>
      <a:accent3>
        <a:srgbClr val="A5A5A5"/>
      </a:accent3>
      <a:accent4>
        <a:srgbClr val="FFC000"/>
      </a:accent4>
      <a:accent5>
        <a:srgbClr val="CC6600"/>
      </a:accent5>
      <a:accent6>
        <a:srgbClr val="70AD47"/>
      </a:accent6>
      <a:hlink>
        <a:srgbClr val="99CCCC"/>
      </a:hlink>
      <a:folHlink>
        <a:srgbClr val="954F72"/>
      </a:folHlink>
    </a:clrScheme>
    <a:fontScheme name="PolFed">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Official Template NL" id="{F2E3D11F-272E-4400-AEC0-6CEF086613D7}" vid="{6E37C816-B167-46D7-9DCB-918ED862281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3636362BEF9949A9ED6AC1159381AF" ma:contentTypeVersion="7" ma:contentTypeDescription="Een nieuw document maken." ma:contentTypeScope="" ma:versionID="80aca48b4ca79647fccb7e208400ab0c">
  <xsd:schema xmlns:xsd="http://www.w3.org/2001/XMLSchema" xmlns:xs="http://www.w3.org/2001/XMLSchema" xmlns:p="http://schemas.microsoft.com/office/2006/metadata/properties" xmlns:ns2="ea24c516-17ba-42a4-b698-c4bbabfb4d87" targetNamespace="http://schemas.microsoft.com/office/2006/metadata/properties" ma:root="true" ma:fieldsID="f3e7721229d953265b719652cc5fa16c" ns2:_="">
    <xsd:import namespace="ea24c516-17ba-42a4-b698-c4bbabfb4d8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24c516-17ba-42a4-b698-c4bbabfb4d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FD1F0A-AD9A-4851-9DB7-1F5696E75C09}">
  <ds:schemaRefs>
    <ds:schemaRef ds:uri="http://schemas.microsoft.com/sharepoint/v3/contenttype/forms"/>
  </ds:schemaRefs>
</ds:datastoreItem>
</file>

<file path=customXml/itemProps2.xml><?xml version="1.0" encoding="utf-8"?>
<ds:datastoreItem xmlns:ds="http://schemas.openxmlformats.org/officeDocument/2006/customXml" ds:itemID="{5674DBE0-964A-4A4C-AAA2-52ADBEB3D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24c516-17ba-42a4-b698-c4bbabfb4d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490DDC-5904-4F0F-856A-45849A43685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ea24c516-17ba-42a4-b698-c4bbabfb4d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 Official Template NL</Template>
  <TotalTime>105</TotalTime>
  <Words>1004</Words>
  <Application>Microsoft Office PowerPoint</Application>
  <PresentationFormat>Breedbeeld</PresentationFormat>
  <Paragraphs>180</Paragraphs>
  <Slides>18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Calibri</vt:lpstr>
      <vt:lpstr>Times</vt:lpstr>
      <vt:lpstr>Verdana</vt:lpstr>
      <vt:lpstr>Wingdings</vt:lpstr>
      <vt:lpstr>ヒラギノ角ゴ Pro W3</vt:lpstr>
      <vt:lpstr>POLFED</vt:lpstr>
      <vt:lpstr>What’s app Buurtpreventie </vt:lpstr>
      <vt:lpstr>WhatsApp Buurtpreventie</vt:lpstr>
      <vt:lpstr>Buurtpreventie? </vt:lpstr>
      <vt:lpstr>What’s app - doel</vt:lpstr>
      <vt:lpstr>What’s app – wat? </vt:lpstr>
      <vt:lpstr>What’s app - methode</vt:lpstr>
      <vt:lpstr>What’s app - methode</vt:lpstr>
      <vt:lpstr>Wat is verdacht gedrag? </vt:lpstr>
      <vt:lpstr>Wat wil de politie weten? </vt:lpstr>
      <vt:lpstr>What’s app - methode</vt:lpstr>
      <vt:lpstr>What’s app - structuur</vt:lpstr>
      <vt:lpstr>Wat is de rol van de coördinator? </vt:lpstr>
      <vt:lpstr>Wat is de rol van de politie/gemeente? </vt:lpstr>
      <vt:lpstr>Wat is de rol van de deelnemers? </vt:lpstr>
      <vt:lpstr>PowerPoint-presentatie</vt:lpstr>
      <vt:lpstr> Een WhatsApp-buurt zal je herkennen aan de borden &amp; stickers.   </vt:lpstr>
      <vt:lpstr>Hoe start ik een what’s app groep op? </vt:lpstr>
      <vt:lpstr>Meer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app buurtpreventie</dc:title>
  <dc:creator>Dorien De Nijs</dc:creator>
  <cp:lastModifiedBy>Kjell Molord</cp:lastModifiedBy>
  <cp:revision>16</cp:revision>
  <cp:lastPrinted>2017-06-14T07:27:37Z</cp:lastPrinted>
  <dcterms:created xsi:type="dcterms:W3CDTF">2020-05-25T10:56:20Z</dcterms:created>
  <dcterms:modified xsi:type="dcterms:W3CDTF">2020-11-09T12:02:39Z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0x0101007C3636362BEF9949A9ED6AC1159381AF</vt:lpwstr>
  </property>
</Properties>
</file>